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7" r:id="rId4"/>
    <p:sldId id="259" r:id="rId5"/>
    <p:sldId id="260" r:id="rId6"/>
    <p:sldId id="261" r:id="rId7"/>
    <p:sldId id="262" r:id="rId8"/>
    <p:sldId id="263" r:id="rId9"/>
    <p:sldId id="268" r:id="rId10"/>
    <p:sldId id="26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8327B-7A61-46D5-AB54-31F12558526A}" v="1" dt="2019-05-23T15:52:32.52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re-Henry Barge" userId="312a1ab8eb83c221" providerId="LiveId" clId="{FE5ECD8B-965B-4AE4-A86A-F2788809B470}"/>
    <pc:docChg chg="custSel addSld delSld modSld">
      <pc:chgData name="Pierre-Henry Barge" userId="312a1ab8eb83c221" providerId="LiveId" clId="{FE5ECD8B-965B-4AE4-A86A-F2788809B470}" dt="2019-04-24T12:04:59.125" v="199" actId="20577"/>
      <pc:docMkLst>
        <pc:docMk/>
      </pc:docMkLst>
      <pc:sldChg chg="addSp modSp">
        <pc:chgData name="Pierre-Henry Barge" userId="312a1ab8eb83c221" providerId="LiveId" clId="{FE5ECD8B-965B-4AE4-A86A-F2788809B470}" dt="2019-04-24T12:03:53.136" v="177" actId="1076"/>
        <pc:sldMkLst>
          <pc:docMk/>
          <pc:sldMk cId="220162937" sldId="266"/>
        </pc:sldMkLst>
        <pc:picChg chg="add mod">
          <ac:chgData name="Pierre-Henry Barge" userId="312a1ab8eb83c221" providerId="LiveId" clId="{FE5ECD8B-965B-4AE4-A86A-F2788809B470}" dt="2019-04-24T12:03:53.136" v="177" actId="1076"/>
          <ac:picMkLst>
            <pc:docMk/>
            <pc:sldMk cId="220162937" sldId="266"/>
            <ac:picMk id="5" creationId="{14AA8806-83B1-488C-987C-A8645E92503B}"/>
          </ac:picMkLst>
        </pc:picChg>
      </pc:sldChg>
      <pc:sldChg chg="modSp">
        <pc:chgData name="Pierre-Henry Barge" userId="312a1ab8eb83c221" providerId="LiveId" clId="{FE5ECD8B-965B-4AE4-A86A-F2788809B470}" dt="2019-04-24T12:04:59.125" v="199" actId="20577"/>
        <pc:sldMkLst>
          <pc:docMk/>
          <pc:sldMk cId="2400273533" sldId="267"/>
        </pc:sldMkLst>
        <pc:spChg chg="mod">
          <ac:chgData name="Pierre-Henry Barge" userId="312a1ab8eb83c221" providerId="LiveId" clId="{FE5ECD8B-965B-4AE4-A86A-F2788809B470}" dt="2019-04-24T12:04:59.125" v="199" actId="20577"/>
          <ac:spMkLst>
            <pc:docMk/>
            <pc:sldMk cId="2400273533" sldId="267"/>
            <ac:spMk id="3" creationId="{F0066481-8F57-48D1-80CF-21EF1448266F}"/>
          </ac:spMkLst>
        </pc:spChg>
      </pc:sldChg>
      <pc:sldChg chg="modSp add">
        <pc:chgData name="Pierre-Henry Barge" userId="312a1ab8eb83c221" providerId="LiveId" clId="{FE5ECD8B-965B-4AE4-A86A-F2788809B470}" dt="2019-04-24T11:52:39.248" v="110" actId="113"/>
        <pc:sldMkLst>
          <pc:docMk/>
          <pc:sldMk cId="3828547567" sldId="268"/>
        </pc:sldMkLst>
        <pc:spChg chg="mod">
          <ac:chgData name="Pierre-Henry Barge" userId="312a1ab8eb83c221" providerId="LiveId" clId="{FE5ECD8B-965B-4AE4-A86A-F2788809B470}" dt="2019-04-24T11:50:57.457" v="66" actId="113"/>
          <ac:spMkLst>
            <pc:docMk/>
            <pc:sldMk cId="3828547567" sldId="268"/>
            <ac:spMk id="2" creationId="{6A02C67A-03A3-40C1-9F15-C019BC6B2065}"/>
          </ac:spMkLst>
        </pc:spChg>
        <pc:spChg chg="mod">
          <ac:chgData name="Pierre-Henry Barge" userId="312a1ab8eb83c221" providerId="LiveId" clId="{FE5ECD8B-965B-4AE4-A86A-F2788809B470}" dt="2019-04-24T11:52:39.248" v="110" actId="113"/>
          <ac:spMkLst>
            <pc:docMk/>
            <pc:sldMk cId="3828547567" sldId="268"/>
            <ac:spMk id="3" creationId="{A3B9FE55-A323-484D-83C1-5CC5E7FF6D4B}"/>
          </ac:spMkLst>
        </pc:spChg>
        <pc:spChg chg="mod">
          <ac:chgData name="Pierre-Henry Barge" userId="312a1ab8eb83c221" providerId="LiveId" clId="{FE5ECD8B-965B-4AE4-A86A-F2788809B470}" dt="2019-04-24T11:51:11.028" v="68" actId="113"/>
          <ac:spMkLst>
            <pc:docMk/>
            <pc:sldMk cId="3828547567" sldId="268"/>
            <ac:spMk id="4" creationId="{BC6C0AAB-E164-4BA3-93FB-7718614175CB}"/>
          </ac:spMkLst>
        </pc:spChg>
      </pc:sldChg>
      <pc:sldChg chg="modSp add">
        <pc:chgData name="Pierre-Henry Barge" userId="312a1ab8eb83c221" providerId="LiveId" clId="{FE5ECD8B-965B-4AE4-A86A-F2788809B470}" dt="2019-04-24T12:01:56.523" v="175" actId="1076"/>
        <pc:sldMkLst>
          <pc:docMk/>
          <pc:sldMk cId="1939493302" sldId="269"/>
        </pc:sldMkLst>
        <pc:spChg chg="mod">
          <ac:chgData name="Pierre-Henry Barge" userId="312a1ab8eb83c221" providerId="LiveId" clId="{FE5ECD8B-965B-4AE4-A86A-F2788809B470}" dt="2019-04-24T12:01:56.523" v="175" actId="1076"/>
          <ac:spMkLst>
            <pc:docMk/>
            <pc:sldMk cId="1939493302" sldId="269"/>
            <ac:spMk id="2" creationId="{AEB4172F-BF86-4DD0-A5BC-630FA10402A7}"/>
          </ac:spMkLst>
        </pc:spChg>
      </pc:sldChg>
    </pc:docChg>
  </pc:docChgLst>
  <pc:docChgLst>
    <pc:chgData name="Pierre-Henry Barge" userId="312a1ab8eb83c221" providerId="LiveId" clId="{EFA8327B-7A61-46D5-AB54-31F12558526A}"/>
    <pc:docChg chg="custSel modSld">
      <pc:chgData name="Pierre-Henry Barge" userId="312a1ab8eb83c221" providerId="LiveId" clId="{EFA8327B-7A61-46D5-AB54-31F12558526A}" dt="2019-05-23T15:52:47.271" v="8" actId="1076"/>
      <pc:docMkLst>
        <pc:docMk/>
      </pc:docMkLst>
      <pc:sldChg chg="addSp delSp modSp">
        <pc:chgData name="Pierre-Henry Barge" userId="312a1ab8eb83c221" providerId="LiveId" clId="{EFA8327B-7A61-46D5-AB54-31F12558526A}" dt="2019-05-23T15:52:47.271" v="8" actId="1076"/>
        <pc:sldMkLst>
          <pc:docMk/>
          <pc:sldMk cId="220162937" sldId="266"/>
        </pc:sldMkLst>
        <pc:picChg chg="del">
          <ac:chgData name="Pierre-Henry Barge" userId="312a1ab8eb83c221" providerId="LiveId" clId="{EFA8327B-7A61-46D5-AB54-31F12558526A}" dt="2019-05-23T15:52:03.977" v="0" actId="478"/>
          <ac:picMkLst>
            <pc:docMk/>
            <pc:sldMk cId="220162937" sldId="266"/>
            <ac:picMk id="5" creationId="{14AA8806-83B1-488C-987C-A8645E92503B}"/>
          </ac:picMkLst>
        </pc:picChg>
        <pc:picChg chg="add mod">
          <ac:chgData name="Pierre-Henry Barge" userId="312a1ab8eb83c221" providerId="LiveId" clId="{EFA8327B-7A61-46D5-AB54-31F12558526A}" dt="2019-05-23T15:52:47.271" v="8" actId="1076"/>
          <ac:picMkLst>
            <pc:docMk/>
            <pc:sldMk cId="220162937" sldId="266"/>
            <ac:picMk id="7" creationId="{149A45F3-F72F-442C-9E47-2EB434A3101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DFA0D-9176-4AD7-BF00-A9C6DDB1E26C}"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fr-FR"/>
        </a:p>
      </dgm:t>
    </dgm:pt>
    <dgm:pt modelId="{FD40A741-3881-44C3-B66E-EC0321A5A0C0}">
      <dgm:prSet phldrT="[Texte]"/>
      <dgm:spPr/>
      <dgm:t>
        <a:bodyPr/>
        <a:lstStyle/>
        <a:p>
          <a:r>
            <a:rPr lang="fr-FR" dirty="0"/>
            <a:t>Linux</a:t>
          </a:r>
        </a:p>
      </dgm:t>
    </dgm:pt>
    <dgm:pt modelId="{016DE870-2299-4EC1-BA46-4B6040EFE94B}" type="parTrans" cxnId="{0AB0F54D-C08B-4626-9394-3442252D3F7B}">
      <dgm:prSet/>
      <dgm:spPr/>
      <dgm:t>
        <a:bodyPr/>
        <a:lstStyle/>
        <a:p>
          <a:endParaRPr lang="fr-FR"/>
        </a:p>
      </dgm:t>
    </dgm:pt>
    <dgm:pt modelId="{E1014C0C-6F0D-452F-9F51-1B71839433CC}" type="sibTrans" cxnId="{0AB0F54D-C08B-4626-9394-3442252D3F7B}">
      <dgm:prSet/>
      <dgm:spPr/>
      <dgm:t>
        <a:bodyPr/>
        <a:lstStyle/>
        <a:p>
          <a:endParaRPr lang="fr-FR"/>
        </a:p>
      </dgm:t>
    </dgm:pt>
    <dgm:pt modelId="{F6608BCF-6FCB-4F4B-8539-6D1F087712C5}">
      <dgm:prSet phldrT="[Texte]"/>
      <dgm:spPr/>
      <dgm:t>
        <a:bodyPr/>
        <a:lstStyle/>
        <a:p>
          <a:r>
            <a:rPr lang="fr-FR" dirty="0"/>
            <a:t>Windows</a:t>
          </a:r>
        </a:p>
      </dgm:t>
    </dgm:pt>
    <dgm:pt modelId="{5A2F7654-4204-47F9-AB1F-E8A360E46F84}" type="parTrans" cxnId="{70855476-3488-4ECB-8A93-015173F36B6A}">
      <dgm:prSet/>
      <dgm:spPr/>
      <dgm:t>
        <a:bodyPr/>
        <a:lstStyle/>
        <a:p>
          <a:endParaRPr lang="fr-FR"/>
        </a:p>
      </dgm:t>
    </dgm:pt>
    <dgm:pt modelId="{947CB302-9329-42CA-9F58-CC6DA8602490}" type="sibTrans" cxnId="{70855476-3488-4ECB-8A93-015173F36B6A}">
      <dgm:prSet/>
      <dgm:spPr/>
      <dgm:t>
        <a:bodyPr/>
        <a:lstStyle/>
        <a:p>
          <a:endParaRPr lang="fr-FR"/>
        </a:p>
      </dgm:t>
    </dgm:pt>
    <dgm:pt modelId="{2256DD98-F575-43EA-B5FA-2DD5A6201C52}">
      <dgm:prSet phldrT="[Texte]"/>
      <dgm:spPr/>
      <dgm:t>
        <a:bodyPr/>
        <a:lstStyle/>
        <a:p>
          <a:r>
            <a:rPr lang="fr-FR" dirty="0"/>
            <a:t>Administration Serveurs</a:t>
          </a:r>
        </a:p>
      </dgm:t>
    </dgm:pt>
    <dgm:pt modelId="{72CE989E-5343-4B2E-9D1D-6EF36031C620}" type="parTrans" cxnId="{E7488843-CC7B-4D24-9B46-943613C2EC65}">
      <dgm:prSet/>
      <dgm:spPr/>
      <dgm:t>
        <a:bodyPr/>
        <a:lstStyle/>
        <a:p>
          <a:endParaRPr lang="fr-FR"/>
        </a:p>
      </dgm:t>
    </dgm:pt>
    <dgm:pt modelId="{2312630C-760B-4099-9D1D-38942EAE990F}" type="sibTrans" cxnId="{E7488843-CC7B-4D24-9B46-943613C2EC65}">
      <dgm:prSet/>
      <dgm:spPr/>
      <dgm:t>
        <a:bodyPr/>
        <a:lstStyle/>
        <a:p>
          <a:endParaRPr lang="fr-FR"/>
        </a:p>
      </dgm:t>
    </dgm:pt>
    <dgm:pt modelId="{FE994E00-8CFA-40DC-B7B0-EEF796C80D60}">
      <dgm:prSet phldrT="[Texte]"/>
      <dgm:spPr/>
      <dgm:t>
        <a:bodyPr/>
        <a:lstStyle/>
        <a:p>
          <a:r>
            <a:rPr lang="fr-FR" dirty="0"/>
            <a:t>Formation</a:t>
          </a:r>
        </a:p>
      </dgm:t>
    </dgm:pt>
    <dgm:pt modelId="{131040D6-0B9B-4D14-9650-E9B36399B1CB}" type="parTrans" cxnId="{61F6FFDF-0F46-4407-B963-DDE7BDAB1447}">
      <dgm:prSet/>
      <dgm:spPr/>
      <dgm:t>
        <a:bodyPr/>
        <a:lstStyle/>
        <a:p>
          <a:endParaRPr lang="fr-FR"/>
        </a:p>
      </dgm:t>
    </dgm:pt>
    <dgm:pt modelId="{A5B2D54C-819B-48C6-91B3-A1E77E0022D7}" type="sibTrans" cxnId="{61F6FFDF-0F46-4407-B963-DDE7BDAB1447}">
      <dgm:prSet/>
      <dgm:spPr/>
      <dgm:t>
        <a:bodyPr/>
        <a:lstStyle/>
        <a:p>
          <a:endParaRPr lang="fr-FR"/>
        </a:p>
      </dgm:t>
    </dgm:pt>
    <dgm:pt modelId="{91D34E4E-2480-447E-8439-C77741CA019A}">
      <dgm:prSet phldrT="[Texte]"/>
      <dgm:spPr/>
      <dgm:t>
        <a:bodyPr/>
        <a:lstStyle/>
        <a:p>
          <a:r>
            <a:rPr lang="fr-FR" dirty="0"/>
            <a:t>Expériences Professionnelles</a:t>
          </a:r>
        </a:p>
      </dgm:t>
    </dgm:pt>
    <dgm:pt modelId="{99EEAA55-5DF9-4100-AB8F-DD2A152CE935}" type="parTrans" cxnId="{AC785E28-305C-40A5-84ED-CE94580CF92F}">
      <dgm:prSet/>
      <dgm:spPr/>
      <dgm:t>
        <a:bodyPr/>
        <a:lstStyle/>
        <a:p>
          <a:endParaRPr lang="fr-FR"/>
        </a:p>
      </dgm:t>
    </dgm:pt>
    <dgm:pt modelId="{B81CD596-A3CD-42BE-8451-B26EF935F431}" type="sibTrans" cxnId="{AC785E28-305C-40A5-84ED-CE94580CF92F}">
      <dgm:prSet/>
      <dgm:spPr/>
      <dgm:t>
        <a:bodyPr/>
        <a:lstStyle/>
        <a:p>
          <a:endParaRPr lang="fr-FR"/>
        </a:p>
      </dgm:t>
    </dgm:pt>
    <dgm:pt modelId="{49BD353E-15E3-41B6-BBCF-E4EAFD3C3F92}">
      <dgm:prSet phldrT="[Texte]"/>
      <dgm:spPr/>
      <dgm:t>
        <a:bodyPr/>
        <a:lstStyle/>
        <a:p>
          <a:r>
            <a:rPr lang="fr-FR" dirty="0"/>
            <a:t>Projets</a:t>
          </a:r>
        </a:p>
      </dgm:t>
    </dgm:pt>
    <dgm:pt modelId="{E46055AA-6235-4BB6-8873-B207A985FE0D}" type="parTrans" cxnId="{F26A459C-E254-4813-8D4A-FBABED3842C8}">
      <dgm:prSet/>
      <dgm:spPr/>
      <dgm:t>
        <a:bodyPr/>
        <a:lstStyle/>
        <a:p>
          <a:endParaRPr lang="fr-FR"/>
        </a:p>
      </dgm:t>
    </dgm:pt>
    <dgm:pt modelId="{F468CE8E-2B6C-42AE-9559-C7A0E39EF615}" type="sibTrans" cxnId="{F26A459C-E254-4813-8D4A-FBABED3842C8}">
      <dgm:prSet/>
      <dgm:spPr/>
      <dgm:t>
        <a:bodyPr/>
        <a:lstStyle/>
        <a:p>
          <a:endParaRPr lang="fr-FR"/>
        </a:p>
      </dgm:t>
    </dgm:pt>
    <dgm:pt modelId="{5282E893-BD59-4733-BA40-A5A05E10CFF8}">
      <dgm:prSet phldrT="[Texte]"/>
      <dgm:spPr/>
      <dgm:t>
        <a:bodyPr/>
        <a:lstStyle/>
        <a:p>
          <a:r>
            <a:rPr lang="fr-FR" dirty="0"/>
            <a:t>Solutions</a:t>
          </a:r>
        </a:p>
      </dgm:t>
    </dgm:pt>
    <dgm:pt modelId="{1676E1C3-01E7-4053-931D-E95ABEFEA5DE}" type="parTrans" cxnId="{8740D075-5413-4865-8AF7-AAA1FD1A94AF}">
      <dgm:prSet/>
      <dgm:spPr/>
      <dgm:t>
        <a:bodyPr/>
        <a:lstStyle/>
        <a:p>
          <a:endParaRPr lang="fr-FR"/>
        </a:p>
      </dgm:t>
    </dgm:pt>
    <dgm:pt modelId="{079FD331-F983-4A29-A17A-B1C2B8ABD208}" type="sibTrans" cxnId="{8740D075-5413-4865-8AF7-AAA1FD1A94AF}">
      <dgm:prSet/>
      <dgm:spPr/>
      <dgm:t>
        <a:bodyPr/>
        <a:lstStyle/>
        <a:p>
          <a:endParaRPr lang="fr-FR"/>
        </a:p>
      </dgm:t>
    </dgm:pt>
    <dgm:pt modelId="{EDAF63CC-1DD0-460A-8BFC-7235144891E9}">
      <dgm:prSet phldrT="[Texte]"/>
      <dgm:spPr/>
      <dgm:t>
        <a:bodyPr/>
        <a:lstStyle/>
        <a:p>
          <a:r>
            <a:rPr lang="fr-FR" dirty="0"/>
            <a:t>Budget professionnel</a:t>
          </a:r>
        </a:p>
      </dgm:t>
    </dgm:pt>
    <dgm:pt modelId="{1B6FFE65-FF84-4795-89D5-6CEF946A64EF}" type="parTrans" cxnId="{CB5706CD-C2CD-4380-854B-CA0F265D01D7}">
      <dgm:prSet/>
      <dgm:spPr/>
      <dgm:t>
        <a:bodyPr/>
        <a:lstStyle/>
        <a:p>
          <a:endParaRPr lang="fr-FR"/>
        </a:p>
      </dgm:t>
    </dgm:pt>
    <dgm:pt modelId="{8EA8C47F-5A4E-41A2-B614-0211AD36D03D}" type="sibTrans" cxnId="{CB5706CD-C2CD-4380-854B-CA0F265D01D7}">
      <dgm:prSet/>
      <dgm:spPr/>
      <dgm:t>
        <a:bodyPr/>
        <a:lstStyle/>
        <a:p>
          <a:endParaRPr lang="fr-FR"/>
        </a:p>
      </dgm:t>
    </dgm:pt>
    <dgm:pt modelId="{F111793C-1746-4C4D-ADEC-DD1DDFB1716B}">
      <dgm:prSet/>
      <dgm:spPr/>
      <dgm:t>
        <a:bodyPr/>
        <a:lstStyle/>
        <a:p>
          <a:r>
            <a:rPr lang="fr-FR" dirty="0"/>
            <a:t>Développement: PHP</a:t>
          </a:r>
        </a:p>
        <a:p>
          <a:r>
            <a:rPr lang="fr-FR" dirty="0"/>
            <a:t>Javascript</a:t>
          </a:r>
        </a:p>
        <a:p>
          <a:r>
            <a:rPr lang="fr-FR" dirty="0"/>
            <a:t>Html et Css</a:t>
          </a:r>
        </a:p>
        <a:p>
          <a:r>
            <a:rPr lang="fr-FR" dirty="0"/>
            <a:t>SQL</a:t>
          </a:r>
        </a:p>
      </dgm:t>
    </dgm:pt>
    <dgm:pt modelId="{2A1B80C9-E829-4061-B235-7F42BCB87AF1}" type="parTrans" cxnId="{1AD3E7A5-AA2C-441E-9991-F0ECA83A1251}">
      <dgm:prSet/>
      <dgm:spPr/>
      <dgm:t>
        <a:bodyPr/>
        <a:lstStyle/>
        <a:p>
          <a:endParaRPr lang="fr-FR"/>
        </a:p>
      </dgm:t>
    </dgm:pt>
    <dgm:pt modelId="{A539B1FC-2DB9-466B-93A4-E902CC54D04D}" type="sibTrans" cxnId="{1AD3E7A5-AA2C-441E-9991-F0ECA83A1251}">
      <dgm:prSet/>
      <dgm:spPr/>
      <dgm:t>
        <a:bodyPr/>
        <a:lstStyle/>
        <a:p>
          <a:endParaRPr lang="fr-FR"/>
        </a:p>
      </dgm:t>
    </dgm:pt>
    <dgm:pt modelId="{788EDABF-1871-4F7A-A881-023305C72F18}" type="pres">
      <dgm:prSet presAssocID="{4A0DFA0D-9176-4AD7-BF00-A9C6DDB1E26C}" presName="Name0" presStyleCnt="0">
        <dgm:presLayoutVars>
          <dgm:dir/>
          <dgm:resizeHandles/>
        </dgm:presLayoutVars>
      </dgm:prSet>
      <dgm:spPr/>
    </dgm:pt>
    <dgm:pt modelId="{2E893CDB-C128-48F2-8B28-558E7B77DDEF}" type="pres">
      <dgm:prSet presAssocID="{FD40A741-3881-44C3-B66E-EC0321A5A0C0}" presName="compNode" presStyleCnt="0"/>
      <dgm:spPr/>
    </dgm:pt>
    <dgm:pt modelId="{3007CA94-1AB3-4C83-A877-F6D937AA7E31}" type="pres">
      <dgm:prSet presAssocID="{FD40A741-3881-44C3-B66E-EC0321A5A0C0}" presName="dummyConnPt" presStyleCnt="0"/>
      <dgm:spPr/>
    </dgm:pt>
    <dgm:pt modelId="{1F26403D-E48C-408D-83FF-6713BDB4C33C}" type="pres">
      <dgm:prSet presAssocID="{FD40A741-3881-44C3-B66E-EC0321A5A0C0}" presName="node" presStyleLbl="node1" presStyleIdx="0" presStyleCnt="9">
        <dgm:presLayoutVars>
          <dgm:bulletEnabled val="1"/>
        </dgm:presLayoutVars>
      </dgm:prSet>
      <dgm:spPr/>
    </dgm:pt>
    <dgm:pt modelId="{25F60028-2F69-4306-B26F-5BC4C9711E32}" type="pres">
      <dgm:prSet presAssocID="{E1014C0C-6F0D-452F-9F51-1B71839433CC}" presName="sibTrans" presStyleLbl="bgSibTrans2D1" presStyleIdx="0" presStyleCnt="8"/>
      <dgm:spPr/>
    </dgm:pt>
    <dgm:pt modelId="{83652E9D-BE26-42A8-8535-2F1A90F6CF8D}" type="pres">
      <dgm:prSet presAssocID="{F6608BCF-6FCB-4F4B-8539-6D1F087712C5}" presName="compNode" presStyleCnt="0"/>
      <dgm:spPr/>
    </dgm:pt>
    <dgm:pt modelId="{A89ED32C-C5D2-4187-BF5F-310AB2040049}" type="pres">
      <dgm:prSet presAssocID="{F6608BCF-6FCB-4F4B-8539-6D1F087712C5}" presName="dummyConnPt" presStyleCnt="0"/>
      <dgm:spPr/>
    </dgm:pt>
    <dgm:pt modelId="{101AA1C0-D3A0-4BD8-B379-0C931F526DF9}" type="pres">
      <dgm:prSet presAssocID="{F6608BCF-6FCB-4F4B-8539-6D1F087712C5}" presName="node" presStyleLbl="node1" presStyleIdx="1" presStyleCnt="9">
        <dgm:presLayoutVars>
          <dgm:bulletEnabled val="1"/>
        </dgm:presLayoutVars>
      </dgm:prSet>
      <dgm:spPr/>
    </dgm:pt>
    <dgm:pt modelId="{738F5137-56B5-4845-B776-EB109E382E98}" type="pres">
      <dgm:prSet presAssocID="{947CB302-9329-42CA-9F58-CC6DA8602490}" presName="sibTrans" presStyleLbl="bgSibTrans2D1" presStyleIdx="1" presStyleCnt="8"/>
      <dgm:spPr/>
    </dgm:pt>
    <dgm:pt modelId="{A570B9DD-F67D-4D28-828E-D8662460E5B4}" type="pres">
      <dgm:prSet presAssocID="{2256DD98-F575-43EA-B5FA-2DD5A6201C52}" presName="compNode" presStyleCnt="0"/>
      <dgm:spPr/>
    </dgm:pt>
    <dgm:pt modelId="{5C4FE4E9-4368-48BB-872B-3F4D30696122}" type="pres">
      <dgm:prSet presAssocID="{2256DD98-F575-43EA-B5FA-2DD5A6201C52}" presName="dummyConnPt" presStyleCnt="0"/>
      <dgm:spPr/>
    </dgm:pt>
    <dgm:pt modelId="{7CF3E22E-ED0A-4C1B-AE51-B3468EC7E66F}" type="pres">
      <dgm:prSet presAssocID="{2256DD98-F575-43EA-B5FA-2DD5A6201C52}" presName="node" presStyleLbl="node1" presStyleIdx="2" presStyleCnt="9">
        <dgm:presLayoutVars>
          <dgm:bulletEnabled val="1"/>
        </dgm:presLayoutVars>
      </dgm:prSet>
      <dgm:spPr/>
    </dgm:pt>
    <dgm:pt modelId="{5940039D-7999-40CC-B986-04628E6DDDF4}" type="pres">
      <dgm:prSet presAssocID="{2312630C-760B-4099-9D1D-38942EAE990F}" presName="sibTrans" presStyleLbl="bgSibTrans2D1" presStyleIdx="2" presStyleCnt="8"/>
      <dgm:spPr/>
    </dgm:pt>
    <dgm:pt modelId="{A96DDE1E-7A36-4402-88DE-CC647A36C611}" type="pres">
      <dgm:prSet presAssocID="{F111793C-1746-4C4D-ADEC-DD1DDFB1716B}" presName="compNode" presStyleCnt="0"/>
      <dgm:spPr/>
    </dgm:pt>
    <dgm:pt modelId="{FF126E8A-B91C-4A5F-ABBB-010F7F037585}" type="pres">
      <dgm:prSet presAssocID="{F111793C-1746-4C4D-ADEC-DD1DDFB1716B}" presName="dummyConnPt" presStyleCnt="0"/>
      <dgm:spPr/>
    </dgm:pt>
    <dgm:pt modelId="{6E1DE31E-693E-4675-B0B9-CA9AC5CA544D}" type="pres">
      <dgm:prSet presAssocID="{F111793C-1746-4C4D-ADEC-DD1DDFB1716B}" presName="node" presStyleLbl="node1" presStyleIdx="3" presStyleCnt="9">
        <dgm:presLayoutVars>
          <dgm:bulletEnabled val="1"/>
        </dgm:presLayoutVars>
      </dgm:prSet>
      <dgm:spPr/>
    </dgm:pt>
    <dgm:pt modelId="{B66E4BD6-8A63-465C-8972-C840A9D3996E}" type="pres">
      <dgm:prSet presAssocID="{A539B1FC-2DB9-466B-93A4-E902CC54D04D}" presName="sibTrans" presStyleLbl="bgSibTrans2D1" presStyleIdx="3" presStyleCnt="8"/>
      <dgm:spPr/>
    </dgm:pt>
    <dgm:pt modelId="{1D5D30C0-43AE-45DD-ADDF-C85AA5D1F125}" type="pres">
      <dgm:prSet presAssocID="{FE994E00-8CFA-40DC-B7B0-EEF796C80D60}" presName="compNode" presStyleCnt="0"/>
      <dgm:spPr/>
    </dgm:pt>
    <dgm:pt modelId="{426A5540-73BC-4CAF-9B56-109DE61F591B}" type="pres">
      <dgm:prSet presAssocID="{FE994E00-8CFA-40DC-B7B0-EEF796C80D60}" presName="dummyConnPt" presStyleCnt="0"/>
      <dgm:spPr/>
    </dgm:pt>
    <dgm:pt modelId="{08A8F8ED-E535-4421-8EFC-6C26E74DAA52}" type="pres">
      <dgm:prSet presAssocID="{FE994E00-8CFA-40DC-B7B0-EEF796C80D60}" presName="node" presStyleLbl="node1" presStyleIdx="4" presStyleCnt="9">
        <dgm:presLayoutVars>
          <dgm:bulletEnabled val="1"/>
        </dgm:presLayoutVars>
      </dgm:prSet>
      <dgm:spPr/>
    </dgm:pt>
    <dgm:pt modelId="{C667C0D5-5318-4760-9B5C-6DEE795600D4}" type="pres">
      <dgm:prSet presAssocID="{A5B2D54C-819B-48C6-91B3-A1E77E0022D7}" presName="sibTrans" presStyleLbl="bgSibTrans2D1" presStyleIdx="4" presStyleCnt="8"/>
      <dgm:spPr/>
    </dgm:pt>
    <dgm:pt modelId="{90DAD2BE-DD09-47F1-BECE-EF38C1E61256}" type="pres">
      <dgm:prSet presAssocID="{91D34E4E-2480-447E-8439-C77741CA019A}" presName="compNode" presStyleCnt="0"/>
      <dgm:spPr/>
    </dgm:pt>
    <dgm:pt modelId="{B0D97136-05F1-4B34-8245-C1F85D5F6933}" type="pres">
      <dgm:prSet presAssocID="{91D34E4E-2480-447E-8439-C77741CA019A}" presName="dummyConnPt" presStyleCnt="0"/>
      <dgm:spPr/>
    </dgm:pt>
    <dgm:pt modelId="{42E4778E-0419-481E-8A69-66DF23E23152}" type="pres">
      <dgm:prSet presAssocID="{91D34E4E-2480-447E-8439-C77741CA019A}" presName="node" presStyleLbl="node1" presStyleIdx="5" presStyleCnt="9" custLinFactNeighborX="1917" custLinFactNeighborY="2080">
        <dgm:presLayoutVars>
          <dgm:bulletEnabled val="1"/>
        </dgm:presLayoutVars>
      </dgm:prSet>
      <dgm:spPr/>
    </dgm:pt>
    <dgm:pt modelId="{6BA057D8-BC74-4039-99CD-AED4F1817B70}" type="pres">
      <dgm:prSet presAssocID="{B81CD596-A3CD-42BE-8451-B26EF935F431}" presName="sibTrans" presStyleLbl="bgSibTrans2D1" presStyleIdx="5" presStyleCnt="8"/>
      <dgm:spPr/>
    </dgm:pt>
    <dgm:pt modelId="{E8FA025B-1796-433F-A818-212B4EE9CD89}" type="pres">
      <dgm:prSet presAssocID="{49BD353E-15E3-41B6-BBCF-E4EAFD3C3F92}" presName="compNode" presStyleCnt="0"/>
      <dgm:spPr/>
    </dgm:pt>
    <dgm:pt modelId="{B9D5F290-6C67-49A1-9667-3EC5C3020684}" type="pres">
      <dgm:prSet presAssocID="{49BD353E-15E3-41B6-BBCF-E4EAFD3C3F92}" presName="dummyConnPt" presStyleCnt="0"/>
      <dgm:spPr/>
    </dgm:pt>
    <dgm:pt modelId="{7477797D-081D-4D2C-8DC9-C2DCA6419BAD}" type="pres">
      <dgm:prSet presAssocID="{49BD353E-15E3-41B6-BBCF-E4EAFD3C3F92}" presName="node" presStyleLbl="node1" presStyleIdx="6" presStyleCnt="9" custLinFactNeighborX="959" custLinFactNeighborY="980">
        <dgm:presLayoutVars>
          <dgm:bulletEnabled val="1"/>
        </dgm:presLayoutVars>
      </dgm:prSet>
      <dgm:spPr/>
    </dgm:pt>
    <dgm:pt modelId="{410096DC-9C49-4328-8B58-75872EFD5BEB}" type="pres">
      <dgm:prSet presAssocID="{F468CE8E-2B6C-42AE-9559-C7A0E39EF615}" presName="sibTrans" presStyleLbl="bgSibTrans2D1" presStyleIdx="6" presStyleCnt="8"/>
      <dgm:spPr/>
    </dgm:pt>
    <dgm:pt modelId="{E19ADFE5-5344-4588-95E3-5667917FF858}" type="pres">
      <dgm:prSet presAssocID="{5282E893-BD59-4733-BA40-A5A05E10CFF8}" presName="compNode" presStyleCnt="0"/>
      <dgm:spPr/>
    </dgm:pt>
    <dgm:pt modelId="{35379B1E-FC40-42EB-85EB-57A08DD3E65D}" type="pres">
      <dgm:prSet presAssocID="{5282E893-BD59-4733-BA40-A5A05E10CFF8}" presName="dummyConnPt" presStyleCnt="0"/>
      <dgm:spPr/>
    </dgm:pt>
    <dgm:pt modelId="{55E6264B-EAAD-48A7-93FF-E20CB7415273}" type="pres">
      <dgm:prSet presAssocID="{5282E893-BD59-4733-BA40-A5A05E10CFF8}" presName="node" presStyleLbl="node1" presStyleIdx="7" presStyleCnt="9">
        <dgm:presLayoutVars>
          <dgm:bulletEnabled val="1"/>
        </dgm:presLayoutVars>
      </dgm:prSet>
      <dgm:spPr/>
    </dgm:pt>
    <dgm:pt modelId="{4F1E9FE8-80D4-48C2-852F-A75B4CA2B1DF}" type="pres">
      <dgm:prSet presAssocID="{079FD331-F983-4A29-A17A-B1C2B8ABD208}" presName="sibTrans" presStyleLbl="bgSibTrans2D1" presStyleIdx="7" presStyleCnt="8"/>
      <dgm:spPr/>
    </dgm:pt>
    <dgm:pt modelId="{1A547147-2A30-40B3-8709-8AA9CC675152}" type="pres">
      <dgm:prSet presAssocID="{EDAF63CC-1DD0-460A-8BFC-7235144891E9}" presName="compNode" presStyleCnt="0"/>
      <dgm:spPr/>
    </dgm:pt>
    <dgm:pt modelId="{542B79F8-83CC-43DA-BDAE-F962007A390A}" type="pres">
      <dgm:prSet presAssocID="{EDAF63CC-1DD0-460A-8BFC-7235144891E9}" presName="dummyConnPt" presStyleCnt="0"/>
      <dgm:spPr/>
    </dgm:pt>
    <dgm:pt modelId="{A68ECAB1-C9E0-4AA4-B06C-3974B0F54D0A}" type="pres">
      <dgm:prSet presAssocID="{EDAF63CC-1DD0-460A-8BFC-7235144891E9}" presName="node" presStyleLbl="node1" presStyleIdx="8" presStyleCnt="9">
        <dgm:presLayoutVars>
          <dgm:bulletEnabled val="1"/>
        </dgm:presLayoutVars>
      </dgm:prSet>
      <dgm:spPr/>
    </dgm:pt>
  </dgm:ptLst>
  <dgm:cxnLst>
    <dgm:cxn modelId="{6DE11310-2ADF-4608-9F04-14F2820E69A1}" type="presOf" srcId="{A539B1FC-2DB9-466B-93A4-E902CC54D04D}" destId="{B66E4BD6-8A63-465C-8972-C840A9D3996E}" srcOrd="0" destOrd="0" presId="urn:microsoft.com/office/officeart/2005/8/layout/bProcess4"/>
    <dgm:cxn modelId="{5CFA9612-F217-4AC7-8E96-86C39256B81F}" type="presOf" srcId="{FD40A741-3881-44C3-B66E-EC0321A5A0C0}" destId="{1F26403D-E48C-408D-83FF-6713BDB4C33C}" srcOrd="0" destOrd="0" presId="urn:microsoft.com/office/officeart/2005/8/layout/bProcess4"/>
    <dgm:cxn modelId="{60DF731A-2D6C-410A-B4E7-0B4D9EFD37E0}" type="presOf" srcId="{4A0DFA0D-9176-4AD7-BF00-A9C6DDB1E26C}" destId="{788EDABF-1871-4F7A-A881-023305C72F18}" srcOrd="0" destOrd="0" presId="urn:microsoft.com/office/officeart/2005/8/layout/bProcess4"/>
    <dgm:cxn modelId="{AC785E28-305C-40A5-84ED-CE94580CF92F}" srcId="{4A0DFA0D-9176-4AD7-BF00-A9C6DDB1E26C}" destId="{91D34E4E-2480-447E-8439-C77741CA019A}" srcOrd="5" destOrd="0" parTransId="{99EEAA55-5DF9-4100-AB8F-DD2A152CE935}" sibTransId="{B81CD596-A3CD-42BE-8451-B26EF935F431}"/>
    <dgm:cxn modelId="{8C4B4B35-85A9-4DB6-AA79-45FD7DB1EBD2}" type="presOf" srcId="{079FD331-F983-4A29-A17A-B1C2B8ABD208}" destId="{4F1E9FE8-80D4-48C2-852F-A75B4CA2B1DF}" srcOrd="0" destOrd="0" presId="urn:microsoft.com/office/officeart/2005/8/layout/bProcess4"/>
    <dgm:cxn modelId="{6A3A4D3B-F181-4895-A4B3-C71AB5152A0B}" type="presOf" srcId="{A5B2D54C-819B-48C6-91B3-A1E77E0022D7}" destId="{C667C0D5-5318-4760-9B5C-6DEE795600D4}" srcOrd="0" destOrd="0" presId="urn:microsoft.com/office/officeart/2005/8/layout/bProcess4"/>
    <dgm:cxn modelId="{E7488843-CC7B-4D24-9B46-943613C2EC65}" srcId="{4A0DFA0D-9176-4AD7-BF00-A9C6DDB1E26C}" destId="{2256DD98-F575-43EA-B5FA-2DD5A6201C52}" srcOrd="2" destOrd="0" parTransId="{72CE989E-5343-4B2E-9D1D-6EF36031C620}" sibTransId="{2312630C-760B-4099-9D1D-38942EAE990F}"/>
    <dgm:cxn modelId="{0AB0F54D-C08B-4626-9394-3442252D3F7B}" srcId="{4A0DFA0D-9176-4AD7-BF00-A9C6DDB1E26C}" destId="{FD40A741-3881-44C3-B66E-EC0321A5A0C0}" srcOrd="0" destOrd="0" parTransId="{016DE870-2299-4EC1-BA46-4B6040EFE94B}" sibTransId="{E1014C0C-6F0D-452F-9F51-1B71839433CC}"/>
    <dgm:cxn modelId="{74E22173-F400-483F-ACDE-EAD8FCE36129}" type="presOf" srcId="{5282E893-BD59-4733-BA40-A5A05E10CFF8}" destId="{55E6264B-EAAD-48A7-93FF-E20CB7415273}" srcOrd="0" destOrd="0" presId="urn:microsoft.com/office/officeart/2005/8/layout/bProcess4"/>
    <dgm:cxn modelId="{8740D075-5413-4865-8AF7-AAA1FD1A94AF}" srcId="{4A0DFA0D-9176-4AD7-BF00-A9C6DDB1E26C}" destId="{5282E893-BD59-4733-BA40-A5A05E10CFF8}" srcOrd="7" destOrd="0" parTransId="{1676E1C3-01E7-4053-931D-E95ABEFEA5DE}" sibTransId="{079FD331-F983-4A29-A17A-B1C2B8ABD208}"/>
    <dgm:cxn modelId="{70855476-3488-4ECB-8A93-015173F36B6A}" srcId="{4A0DFA0D-9176-4AD7-BF00-A9C6DDB1E26C}" destId="{F6608BCF-6FCB-4F4B-8539-6D1F087712C5}" srcOrd="1" destOrd="0" parTransId="{5A2F7654-4204-47F9-AB1F-E8A360E46F84}" sibTransId="{947CB302-9329-42CA-9F58-CC6DA8602490}"/>
    <dgm:cxn modelId="{62BD8277-62B9-44C4-9B25-3A94272F81B6}" type="presOf" srcId="{2256DD98-F575-43EA-B5FA-2DD5A6201C52}" destId="{7CF3E22E-ED0A-4C1B-AE51-B3468EC7E66F}" srcOrd="0" destOrd="0" presId="urn:microsoft.com/office/officeart/2005/8/layout/bProcess4"/>
    <dgm:cxn modelId="{41171859-3BC6-48F7-85A0-D6AE5F2E0ADE}" type="presOf" srcId="{F111793C-1746-4C4D-ADEC-DD1DDFB1716B}" destId="{6E1DE31E-693E-4675-B0B9-CA9AC5CA544D}" srcOrd="0" destOrd="0" presId="urn:microsoft.com/office/officeart/2005/8/layout/bProcess4"/>
    <dgm:cxn modelId="{3B19548F-CA73-4FF8-AB79-F7328739710E}" type="presOf" srcId="{FE994E00-8CFA-40DC-B7B0-EEF796C80D60}" destId="{08A8F8ED-E535-4421-8EFC-6C26E74DAA52}" srcOrd="0" destOrd="0" presId="urn:microsoft.com/office/officeart/2005/8/layout/bProcess4"/>
    <dgm:cxn modelId="{5CF7F898-C5BC-4BFF-9A20-CBF08A4C538E}" type="presOf" srcId="{947CB302-9329-42CA-9F58-CC6DA8602490}" destId="{738F5137-56B5-4845-B776-EB109E382E98}" srcOrd="0" destOrd="0" presId="urn:microsoft.com/office/officeart/2005/8/layout/bProcess4"/>
    <dgm:cxn modelId="{A0DEEE9B-65EF-4574-80E0-259544AB6D9D}" type="presOf" srcId="{F468CE8E-2B6C-42AE-9559-C7A0E39EF615}" destId="{410096DC-9C49-4328-8B58-75872EFD5BEB}" srcOrd="0" destOrd="0" presId="urn:microsoft.com/office/officeart/2005/8/layout/bProcess4"/>
    <dgm:cxn modelId="{F26A459C-E254-4813-8D4A-FBABED3842C8}" srcId="{4A0DFA0D-9176-4AD7-BF00-A9C6DDB1E26C}" destId="{49BD353E-15E3-41B6-BBCF-E4EAFD3C3F92}" srcOrd="6" destOrd="0" parTransId="{E46055AA-6235-4BB6-8873-B207A985FE0D}" sibTransId="{F468CE8E-2B6C-42AE-9559-C7A0E39EF615}"/>
    <dgm:cxn modelId="{1AD3E7A5-AA2C-441E-9991-F0ECA83A1251}" srcId="{4A0DFA0D-9176-4AD7-BF00-A9C6DDB1E26C}" destId="{F111793C-1746-4C4D-ADEC-DD1DDFB1716B}" srcOrd="3" destOrd="0" parTransId="{2A1B80C9-E829-4061-B235-7F42BCB87AF1}" sibTransId="{A539B1FC-2DB9-466B-93A4-E902CC54D04D}"/>
    <dgm:cxn modelId="{D250A0B4-083A-4EBD-BB91-139222F70E91}" type="presOf" srcId="{49BD353E-15E3-41B6-BBCF-E4EAFD3C3F92}" destId="{7477797D-081D-4D2C-8DC9-C2DCA6419BAD}" srcOrd="0" destOrd="0" presId="urn:microsoft.com/office/officeart/2005/8/layout/bProcess4"/>
    <dgm:cxn modelId="{784CC6B4-2D8C-4014-8B70-78E199DED3A1}" type="presOf" srcId="{F6608BCF-6FCB-4F4B-8539-6D1F087712C5}" destId="{101AA1C0-D3A0-4BD8-B379-0C931F526DF9}" srcOrd="0" destOrd="0" presId="urn:microsoft.com/office/officeart/2005/8/layout/bProcess4"/>
    <dgm:cxn modelId="{C35FA9CA-689E-4204-82E8-E055D9FAD40D}" type="presOf" srcId="{2312630C-760B-4099-9D1D-38942EAE990F}" destId="{5940039D-7999-40CC-B986-04628E6DDDF4}" srcOrd="0" destOrd="0" presId="urn:microsoft.com/office/officeart/2005/8/layout/bProcess4"/>
    <dgm:cxn modelId="{CB5706CD-C2CD-4380-854B-CA0F265D01D7}" srcId="{4A0DFA0D-9176-4AD7-BF00-A9C6DDB1E26C}" destId="{EDAF63CC-1DD0-460A-8BFC-7235144891E9}" srcOrd="8" destOrd="0" parTransId="{1B6FFE65-FF84-4795-89D5-6CEF946A64EF}" sibTransId="{8EA8C47F-5A4E-41A2-B614-0211AD36D03D}"/>
    <dgm:cxn modelId="{EA6167D3-1AFF-45C7-BDFD-45C1900C97E5}" type="presOf" srcId="{E1014C0C-6F0D-452F-9F51-1B71839433CC}" destId="{25F60028-2F69-4306-B26F-5BC4C9711E32}" srcOrd="0" destOrd="0" presId="urn:microsoft.com/office/officeart/2005/8/layout/bProcess4"/>
    <dgm:cxn modelId="{54D6D0DE-B78E-4661-9FA4-DF88EB0FE2B8}" type="presOf" srcId="{B81CD596-A3CD-42BE-8451-B26EF935F431}" destId="{6BA057D8-BC74-4039-99CD-AED4F1817B70}" srcOrd="0" destOrd="0" presId="urn:microsoft.com/office/officeart/2005/8/layout/bProcess4"/>
    <dgm:cxn modelId="{61F6FFDF-0F46-4407-B963-DDE7BDAB1447}" srcId="{4A0DFA0D-9176-4AD7-BF00-A9C6DDB1E26C}" destId="{FE994E00-8CFA-40DC-B7B0-EEF796C80D60}" srcOrd="4" destOrd="0" parTransId="{131040D6-0B9B-4D14-9650-E9B36399B1CB}" sibTransId="{A5B2D54C-819B-48C6-91B3-A1E77E0022D7}"/>
    <dgm:cxn modelId="{79F40AE5-1433-4975-9904-828E6B6C5C5B}" type="presOf" srcId="{EDAF63CC-1DD0-460A-8BFC-7235144891E9}" destId="{A68ECAB1-C9E0-4AA4-B06C-3974B0F54D0A}" srcOrd="0" destOrd="0" presId="urn:microsoft.com/office/officeart/2005/8/layout/bProcess4"/>
    <dgm:cxn modelId="{9BF349F5-62E8-411B-A384-00B2C4306395}" type="presOf" srcId="{91D34E4E-2480-447E-8439-C77741CA019A}" destId="{42E4778E-0419-481E-8A69-66DF23E23152}" srcOrd="0" destOrd="0" presId="urn:microsoft.com/office/officeart/2005/8/layout/bProcess4"/>
    <dgm:cxn modelId="{C5ED4830-2F06-4BF2-B2E9-90296613D12F}" type="presParOf" srcId="{788EDABF-1871-4F7A-A881-023305C72F18}" destId="{2E893CDB-C128-48F2-8B28-558E7B77DDEF}" srcOrd="0" destOrd="0" presId="urn:microsoft.com/office/officeart/2005/8/layout/bProcess4"/>
    <dgm:cxn modelId="{03CF1394-DF43-4391-938F-5F70D53CD037}" type="presParOf" srcId="{2E893CDB-C128-48F2-8B28-558E7B77DDEF}" destId="{3007CA94-1AB3-4C83-A877-F6D937AA7E31}" srcOrd="0" destOrd="0" presId="urn:microsoft.com/office/officeart/2005/8/layout/bProcess4"/>
    <dgm:cxn modelId="{87289491-0631-4028-81E1-F0B6DC16FCAF}" type="presParOf" srcId="{2E893CDB-C128-48F2-8B28-558E7B77DDEF}" destId="{1F26403D-E48C-408D-83FF-6713BDB4C33C}" srcOrd="1" destOrd="0" presId="urn:microsoft.com/office/officeart/2005/8/layout/bProcess4"/>
    <dgm:cxn modelId="{873C6EA5-F49D-494D-9A3C-6DAD54A3B12B}" type="presParOf" srcId="{788EDABF-1871-4F7A-A881-023305C72F18}" destId="{25F60028-2F69-4306-B26F-5BC4C9711E32}" srcOrd="1" destOrd="0" presId="urn:microsoft.com/office/officeart/2005/8/layout/bProcess4"/>
    <dgm:cxn modelId="{478D5E56-2F3F-4C35-B797-DDBE2969CE7F}" type="presParOf" srcId="{788EDABF-1871-4F7A-A881-023305C72F18}" destId="{83652E9D-BE26-42A8-8535-2F1A90F6CF8D}" srcOrd="2" destOrd="0" presId="urn:microsoft.com/office/officeart/2005/8/layout/bProcess4"/>
    <dgm:cxn modelId="{DE8CE719-A5F0-409F-8FF0-37DFA1492E4C}" type="presParOf" srcId="{83652E9D-BE26-42A8-8535-2F1A90F6CF8D}" destId="{A89ED32C-C5D2-4187-BF5F-310AB2040049}" srcOrd="0" destOrd="0" presId="urn:microsoft.com/office/officeart/2005/8/layout/bProcess4"/>
    <dgm:cxn modelId="{19AC4E36-2E24-4216-A411-4BC9D091E1D1}" type="presParOf" srcId="{83652E9D-BE26-42A8-8535-2F1A90F6CF8D}" destId="{101AA1C0-D3A0-4BD8-B379-0C931F526DF9}" srcOrd="1" destOrd="0" presId="urn:microsoft.com/office/officeart/2005/8/layout/bProcess4"/>
    <dgm:cxn modelId="{C67FFBC3-BF67-4E08-9D56-2EAE2D5DAA1F}" type="presParOf" srcId="{788EDABF-1871-4F7A-A881-023305C72F18}" destId="{738F5137-56B5-4845-B776-EB109E382E98}" srcOrd="3" destOrd="0" presId="urn:microsoft.com/office/officeart/2005/8/layout/bProcess4"/>
    <dgm:cxn modelId="{CF2B85E4-F941-4269-8EFF-E464C2960EC4}" type="presParOf" srcId="{788EDABF-1871-4F7A-A881-023305C72F18}" destId="{A570B9DD-F67D-4D28-828E-D8662460E5B4}" srcOrd="4" destOrd="0" presId="urn:microsoft.com/office/officeart/2005/8/layout/bProcess4"/>
    <dgm:cxn modelId="{3A2682C1-32F0-4C62-8115-720B7C10A902}" type="presParOf" srcId="{A570B9DD-F67D-4D28-828E-D8662460E5B4}" destId="{5C4FE4E9-4368-48BB-872B-3F4D30696122}" srcOrd="0" destOrd="0" presId="urn:microsoft.com/office/officeart/2005/8/layout/bProcess4"/>
    <dgm:cxn modelId="{6985F450-17A7-47E8-8DB2-D8244D6EC3D1}" type="presParOf" srcId="{A570B9DD-F67D-4D28-828E-D8662460E5B4}" destId="{7CF3E22E-ED0A-4C1B-AE51-B3468EC7E66F}" srcOrd="1" destOrd="0" presId="urn:microsoft.com/office/officeart/2005/8/layout/bProcess4"/>
    <dgm:cxn modelId="{FC13BFB4-D5E7-4C1F-AB7F-75EA076F3429}" type="presParOf" srcId="{788EDABF-1871-4F7A-A881-023305C72F18}" destId="{5940039D-7999-40CC-B986-04628E6DDDF4}" srcOrd="5" destOrd="0" presId="urn:microsoft.com/office/officeart/2005/8/layout/bProcess4"/>
    <dgm:cxn modelId="{E2B28680-EB32-427A-933D-D485B65EFCD5}" type="presParOf" srcId="{788EDABF-1871-4F7A-A881-023305C72F18}" destId="{A96DDE1E-7A36-4402-88DE-CC647A36C611}" srcOrd="6" destOrd="0" presId="urn:microsoft.com/office/officeart/2005/8/layout/bProcess4"/>
    <dgm:cxn modelId="{E3B1848A-781F-4F91-90C1-F6C2FDBB8A87}" type="presParOf" srcId="{A96DDE1E-7A36-4402-88DE-CC647A36C611}" destId="{FF126E8A-B91C-4A5F-ABBB-010F7F037585}" srcOrd="0" destOrd="0" presId="urn:microsoft.com/office/officeart/2005/8/layout/bProcess4"/>
    <dgm:cxn modelId="{8374D464-6ECC-4360-B0EF-787CE639236E}" type="presParOf" srcId="{A96DDE1E-7A36-4402-88DE-CC647A36C611}" destId="{6E1DE31E-693E-4675-B0B9-CA9AC5CA544D}" srcOrd="1" destOrd="0" presId="urn:microsoft.com/office/officeart/2005/8/layout/bProcess4"/>
    <dgm:cxn modelId="{41CDB670-A531-4325-9180-11EA007FBC46}" type="presParOf" srcId="{788EDABF-1871-4F7A-A881-023305C72F18}" destId="{B66E4BD6-8A63-465C-8972-C840A9D3996E}" srcOrd="7" destOrd="0" presId="urn:microsoft.com/office/officeart/2005/8/layout/bProcess4"/>
    <dgm:cxn modelId="{1A944046-6E04-417E-8836-1E64D172B344}" type="presParOf" srcId="{788EDABF-1871-4F7A-A881-023305C72F18}" destId="{1D5D30C0-43AE-45DD-ADDF-C85AA5D1F125}" srcOrd="8" destOrd="0" presId="urn:microsoft.com/office/officeart/2005/8/layout/bProcess4"/>
    <dgm:cxn modelId="{EA0ED7F9-D9A1-44E5-A59A-26392534E7A6}" type="presParOf" srcId="{1D5D30C0-43AE-45DD-ADDF-C85AA5D1F125}" destId="{426A5540-73BC-4CAF-9B56-109DE61F591B}" srcOrd="0" destOrd="0" presId="urn:microsoft.com/office/officeart/2005/8/layout/bProcess4"/>
    <dgm:cxn modelId="{2D8E5B78-D3E8-4C15-A34A-4ECC6B883359}" type="presParOf" srcId="{1D5D30C0-43AE-45DD-ADDF-C85AA5D1F125}" destId="{08A8F8ED-E535-4421-8EFC-6C26E74DAA52}" srcOrd="1" destOrd="0" presId="urn:microsoft.com/office/officeart/2005/8/layout/bProcess4"/>
    <dgm:cxn modelId="{6DBAE870-5AFB-469A-B598-CE76305F4F53}" type="presParOf" srcId="{788EDABF-1871-4F7A-A881-023305C72F18}" destId="{C667C0D5-5318-4760-9B5C-6DEE795600D4}" srcOrd="9" destOrd="0" presId="urn:microsoft.com/office/officeart/2005/8/layout/bProcess4"/>
    <dgm:cxn modelId="{D87005C7-9CC0-4B6A-900A-A911DC3336D6}" type="presParOf" srcId="{788EDABF-1871-4F7A-A881-023305C72F18}" destId="{90DAD2BE-DD09-47F1-BECE-EF38C1E61256}" srcOrd="10" destOrd="0" presId="urn:microsoft.com/office/officeart/2005/8/layout/bProcess4"/>
    <dgm:cxn modelId="{9A3A4199-215F-4AF2-8770-DD0AC1C8B542}" type="presParOf" srcId="{90DAD2BE-DD09-47F1-BECE-EF38C1E61256}" destId="{B0D97136-05F1-4B34-8245-C1F85D5F6933}" srcOrd="0" destOrd="0" presId="urn:microsoft.com/office/officeart/2005/8/layout/bProcess4"/>
    <dgm:cxn modelId="{9EBCB335-15EA-4B99-B864-A8AA01FF63B5}" type="presParOf" srcId="{90DAD2BE-DD09-47F1-BECE-EF38C1E61256}" destId="{42E4778E-0419-481E-8A69-66DF23E23152}" srcOrd="1" destOrd="0" presId="urn:microsoft.com/office/officeart/2005/8/layout/bProcess4"/>
    <dgm:cxn modelId="{61A1EB39-0466-450E-98F9-72A2B876CA65}" type="presParOf" srcId="{788EDABF-1871-4F7A-A881-023305C72F18}" destId="{6BA057D8-BC74-4039-99CD-AED4F1817B70}" srcOrd="11" destOrd="0" presId="urn:microsoft.com/office/officeart/2005/8/layout/bProcess4"/>
    <dgm:cxn modelId="{E3C066E5-7165-4804-BC80-C857746A40A8}" type="presParOf" srcId="{788EDABF-1871-4F7A-A881-023305C72F18}" destId="{E8FA025B-1796-433F-A818-212B4EE9CD89}" srcOrd="12" destOrd="0" presId="urn:microsoft.com/office/officeart/2005/8/layout/bProcess4"/>
    <dgm:cxn modelId="{1721E212-B26A-41BE-9D01-8E6C69A76742}" type="presParOf" srcId="{E8FA025B-1796-433F-A818-212B4EE9CD89}" destId="{B9D5F290-6C67-49A1-9667-3EC5C3020684}" srcOrd="0" destOrd="0" presId="urn:microsoft.com/office/officeart/2005/8/layout/bProcess4"/>
    <dgm:cxn modelId="{F84774CC-4392-4AE2-9583-AF4888B23FE2}" type="presParOf" srcId="{E8FA025B-1796-433F-A818-212B4EE9CD89}" destId="{7477797D-081D-4D2C-8DC9-C2DCA6419BAD}" srcOrd="1" destOrd="0" presId="urn:microsoft.com/office/officeart/2005/8/layout/bProcess4"/>
    <dgm:cxn modelId="{BB1D01CA-D35B-4894-A9DE-A68224A43A65}" type="presParOf" srcId="{788EDABF-1871-4F7A-A881-023305C72F18}" destId="{410096DC-9C49-4328-8B58-75872EFD5BEB}" srcOrd="13" destOrd="0" presId="urn:microsoft.com/office/officeart/2005/8/layout/bProcess4"/>
    <dgm:cxn modelId="{A5E74C80-0161-423C-81E0-A163CB4F7267}" type="presParOf" srcId="{788EDABF-1871-4F7A-A881-023305C72F18}" destId="{E19ADFE5-5344-4588-95E3-5667917FF858}" srcOrd="14" destOrd="0" presId="urn:microsoft.com/office/officeart/2005/8/layout/bProcess4"/>
    <dgm:cxn modelId="{759B8D90-C7BC-4850-B9A0-9CF8EA7E688A}" type="presParOf" srcId="{E19ADFE5-5344-4588-95E3-5667917FF858}" destId="{35379B1E-FC40-42EB-85EB-57A08DD3E65D}" srcOrd="0" destOrd="0" presId="urn:microsoft.com/office/officeart/2005/8/layout/bProcess4"/>
    <dgm:cxn modelId="{98853FA2-29B4-4DB5-8637-9C5388077DB2}" type="presParOf" srcId="{E19ADFE5-5344-4588-95E3-5667917FF858}" destId="{55E6264B-EAAD-48A7-93FF-E20CB7415273}" srcOrd="1" destOrd="0" presId="urn:microsoft.com/office/officeart/2005/8/layout/bProcess4"/>
    <dgm:cxn modelId="{FCD03FB2-431D-41DA-9092-257BCDB7834B}" type="presParOf" srcId="{788EDABF-1871-4F7A-A881-023305C72F18}" destId="{4F1E9FE8-80D4-48C2-852F-A75B4CA2B1DF}" srcOrd="15" destOrd="0" presId="urn:microsoft.com/office/officeart/2005/8/layout/bProcess4"/>
    <dgm:cxn modelId="{4BC6A9AF-2A0E-42A5-A8F3-1C902D2C2D11}" type="presParOf" srcId="{788EDABF-1871-4F7A-A881-023305C72F18}" destId="{1A547147-2A30-40B3-8709-8AA9CC675152}" srcOrd="16" destOrd="0" presId="urn:microsoft.com/office/officeart/2005/8/layout/bProcess4"/>
    <dgm:cxn modelId="{79589B5E-4B58-48C7-A763-86E263A25ECB}" type="presParOf" srcId="{1A547147-2A30-40B3-8709-8AA9CC675152}" destId="{542B79F8-83CC-43DA-BDAE-F962007A390A}" srcOrd="0" destOrd="0" presId="urn:microsoft.com/office/officeart/2005/8/layout/bProcess4"/>
    <dgm:cxn modelId="{48171204-8FF4-487D-B6BC-3492AA512A92}" type="presParOf" srcId="{1A547147-2A30-40B3-8709-8AA9CC675152}" destId="{A68ECAB1-C9E0-4AA4-B06C-3974B0F54D0A}"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0028-2F69-4306-B26F-5BC4C9711E32}">
      <dsp:nvSpPr>
        <dsp:cNvPr id="0" name=""/>
        <dsp:cNvSpPr/>
      </dsp:nvSpPr>
      <dsp:spPr>
        <a:xfrm rot="5400000">
          <a:off x="-293221" y="1589390"/>
          <a:ext cx="1302768"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26403D-E48C-408D-83FF-6713BDB4C33C}">
      <dsp:nvSpPr>
        <dsp:cNvPr id="0" name=""/>
        <dsp:cNvSpPr/>
      </dsp:nvSpPr>
      <dsp:spPr>
        <a:xfrm>
          <a:off x="3224" y="753167"/>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Linux</a:t>
          </a:r>
        </a:p>
      </dsp:txBody>
      <dsp:txXfrm>
        <a:off x="33980" y="783923"/>
        <a:ext cx="1688614" cy="988563"/>
      </dsp:txXfrm>
    </dsp:sp>
    <dsp:sp modelId="{738F5137-56B5-4845-B776-EB109E382E98}">
      <dsp:nvSpPr>
        <dsp:cNvPr id="0" name=""/>
        <dsp:cNvSpPr/>
      </dsp:nvSpPr>
      <dsp:spPr>
        <a:xfrm rot="5400000">
          <a:off x="-293221" y="2901985"/>
          <a:ext cx="1302768"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1AA1C0-D3A0-4BD8-B379-0C931F526DF9}">
      <dsp:nvSpPr>
        <dsp:cNvPr id="0" name=""/>
        <dsp:cNvSpPr/>
      </dsp:nvSpPr>
      <dsp:spPr>
        <a:xfrm>
          <a:off x="3224" y="2065762"/>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Windows</a:t>
          </a:r>
        </a:p>
      </dsp:txBody>
      <dsp:txXfrm>
        <a:off x="33980" y="2096518"/>
        <a:ext cx="1688614" cy="988563"/>
      </dsp:txXfrm>
    </dsp:sp>
    <dsp:sp modelId="{5940039D-7999-40CC-B986-04628E6DDDF4}">
      <dsp:nvSpPr>
        <dsp:cNvPr id="0" name=""/>
        <dsp:cNvSpPr/>
      </dsp:nvSpPr>
      <dsp:spPr>
        <a:xfrm>
          <a:off x="363076" y="3558282"/>
          <a:ext cx="2317841"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F3E22E-ED0A-4C1B-AE51-B3468EC7E66F}">
      <dsp:nvSpPr>
        <dsp:cNvPr id="0" name=""/>
        <dsp:cNvSpPr/>
      </dsp:nvSpPr>
      <dsp:spPr>
        <a:xfrm>
          <a:off x="3224" y="3378356"/>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Administration Serveurs</a:t>
          </a:r>
        </a:p>
      </dsp:txBody>
      <dsp:txXfrm>
        <a:off x="33980" y="3409112"/>
        <a:ext cx="1688614" cy="988563"/>
      </dsp:txXfrm>
    </dsp:sp>
    <dsp:sp modelId="{B66E4BD6-8A63-465C-8972-C840A9D3996E}">
      <dsp:nvSpPr>
        <dsp:cNvPr id="0" name=""/>
        <dsp:cNvSpPr/>
      </dsp:nvSpPr>
      <dsp:spPr>
        <a:xfrm rot="16200000">
          <a:off x="2034446" y="2901985"/>
          <a:ext cx="1302768"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1DE31E-693E-4675-B0B9-CA9AC5CA544D}">
      <dsp:nvSpPr>
        <dsp:cNvPr id="0" name=""/>
        <dsp:cNvSpPr/>
      </dsp:nvSpPr>
      <dsp:spPr>
        <a:xfrm>
          <a:off x="2330892" y="3378356"/>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Développement: PHP</a:t>
          </a:r>
        </a:p>
        <a:p>
          <a:pPr marL="0" lvl="0" indent="0" algn="ctr" defTabSz="577850">
            <a:lnSpc>
              <a:spcPct val="90000"/>
            </a:lnSpc>
            <a:spcBef>
              <a:spcPct val="0"/>
            </a:spcBef>
            <a:spcAft>
              <a:spcPct val="35000"/>
            </a:spcAft>
            <a:buNone/>
          </a:pPr>
          <a:r>
            <a:rPr lang="fr-FR" sz="1300" kern="1200" dirty="0"/>
            <a:t>Javascript</a:t>
          </a:r>
        </a:p>
        <a:p>
          <a:pPr marL="0" lvl="0" indent="0" algn="ctr" defTabSz="577850">
            <a:lnSpc>
              <a:spcPct val="90000"/>
            </a:lnSpc>
            <a:spcBef>
              <a:spcPct val="0"/>
            </a:spcBef>
            <a:spcAft>
              <a:spcPct val="35000"/>
            </a:spcAft>
            <a:buNone/>
          </a:pPr>
          <a:r>
            <a:rPr lang="fr-FR" sz="1300" kern="1200" dirty="0"/>
            <a:t>Html et Css</a:t>
          </a:r>
        </a:p>
        <a:p>
          <a:pPr marL="0" lvl="0" indent="0" algn="ctr" defTabSz="577850">
            <a:lnSpc>
              <a:spcPct val="90000"/>
            </a:lnSpc>
            <a:spcBef>
              <a:spcPct val="0"/>
            </a:spcBef>
            <a:spcAft>
              <a:spcPct val="35000"/>
            </a:spcAft>
            <a:buNone/>
          </a:pPr>
          <a:r>
            <a:rPr lang="fr-FR" sz="1300" kern="1200" dirty="0"/>
            <a:t>SQL</a:t>
          </a:r>
        </a:p>
      </dsp:txBody>
      <dsp:txXfrm>
        <a:off x="2361648" y="3409112"/>
        <a:ext cx="1688614" cy="988563"/>
      </dsp:txXfrm>
    </dsp:sp>
    <dsp:sp modelId="{C667C0D5-5318-4760-9B5C-6DEE795600D4}">
      <dsp:nvSpPr>
        <dsp:cNvPr id="0" name=""/>
        <dsp:cNvSpPr/>
      </dsp:nvSpPr>
      <dsp:spPr>
        <a:xfrm rot="16276549">
          <a:off x="2061983" y="1602767"/>
          <a:ext cx="1286158"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8F8ED-E535-4421-8EFC-6C26E74DAA52}">
      <dsp:nvSpPr>
        <dsp:cNvPr id="0" name=""/>
        <dsp:cNvSpPr/>
      </dsp:nvSpPr>
      <dsp:spPr>
        <a:xfrm>
          <a:off x="2330892" y="2065762"/>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Formation</a:t>
          </a:r>
        </a:p>
      </dsp:txBody>
      <dsp:txXfrm>
        <a:off x="2361648" y="2096518"/>
        <a:ext cx="1688614" cy="988563"/>
      </dsp:txXfrm>
    </dsp:sp>
    <dsp:sp modelId="{6BA057D8-BC74-4039-99CD-AED4F1817B70}">
      <dsp:nvSpPr>
        <dsp:cNvPr id="0" name=""/>
        <dsp:cNvSpPr/>
      </dsp:nvSpPr>
      <dsp:spPr>
        <a:xfrm rot="21590046">
          <a:off x="2724289" y="951615"/>
          <a:ext cx="2292439"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E4778E-0419-481E-8A69-66DF23E23152}">
      <dsp:nvSpPr>
        <dsp:cNvPr id="0" name=""/>
        <dsp:cNvSpPr/>
      </dsp:nvSpPr>
      <dsp:spPr>
        <a:xfrm>
          <a:off x="2364442" y="775008"/>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Expériences Professionnelles</a:t>
          </a:r>
        </a:p>
      </dsp:txBody>
      <dsp:txXfrm>
        <a:off x="2395198" y="805764"/>
        <a:ext cx="1688614" cy="988563"/>
      </dsp:txXfrm>
    </dsp:sp>
    <dsp:sp modelId="{410096DC-9C49-4328-8B58-75872EFD5BEB}">
      <dsp:nvSpPr>
        <dsp:cNvPr id="0" name=""/>
        <dsp:cNvSpPr/>
      </dsp:nvSpPr>
      <dsp:spPr>
        <a:xfrm rot="5408577">
          <a:off x="4368870" y="1594535"/>
          <a:ext cx="1292481"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77797D-081D-4D2C-8DC9-C2DCA6419BAD}">
      <dsp:nvSpPr>
        <dsp:cNvPr id="0" name=""/>
        <dsp:cNvSpPr/>
      </dsp:nvSpPr>
      <dsp:spPr>
        <a:xfrm>
          <a:off x="4661785" y="763458"/>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Projets</a:t>
          </a:r>
        </a:p>
      </dsp:txBody>
      <dsp:txXfrm>
        <a:off x="4692541" y="794214"/>
        <a:ext cx="1688614" cy="988563"/>
      </dsp:txXfrm>
    </dsp:sp>
    <dsp:sp modelId="{4F1E9FE8-80D4-48C2-852F-A75B4CA2B1DF}">
      <dsp:nvSpPr>
        <dsp:cNvPr id="0" name=""/>
        <dsp:cNvSpPr/>
      </dsp:nvSpPr>
      <dsp:spPr>
        <a:xfrm rot="5400000">
          <a:off x="4362114" y="2901985"/>
          <a:ext cx="1302768" cy="15751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E6264B-EAAD-48A7-93FF-E20CB7415273}">
      <dsp:nvSpPr>
        <dsp:cNvPr id="0" name=""/>
        <dsp:cNvSpPr/>
      </dsp:nvSpPr>
      <dsp:spPr>
        <a:xfrm>
          <a:off x="4658560" y="2065762"/>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Solutions</a:t>
          </a:r>
        </a:p>
      </dsp:txBody>
      <dsp:txXfrm>
        <a:off x="4689316" y="2096518"/>
        <a:ext cx="1688614" cy="988563"/>
      </dsp:txXfrm>
    </dsp:sp>
    <dsp:sp modelId="{A68ECAB1-C9E0-4AA4-B06C-3974B0F54D0A}">
      <dsp:nvSpPr>
        <dsp:cNvPr id="0" name=""/>
        <dsp:cNvSpPr/>
      </dsp:nvSpPr>
      <dsp:spPr>
        <a:xfrm>
          <a:off x="4658560" y="3378356"/>
          <a:ext cx="1750126" cy="1050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Budget professionnel</a:t>
          </a:r>
        </a:p>
      </dsp:txBody>
      <dsp:txXfrm>
        <a:off x="4689316" y="3409112"/>
        <a:ext cx="1688614" cy="98856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5/23/2019</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9.mp4"/><Relationship Id="rId1" Type="http://schemas.microsoft.com/office/2007/relationships/media" Target="../media/media9.mp4"/><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8.xml"/><Relationship Id="rId7" Type="http://schemas.openxmlformats.org/officeDocument/2006/relationships/diagramColors" Target="../diagrams/colors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7.mp4"/><Relationship Id="rId1" Type="http://schemas.microsoft.com/office/2007/relationships/media" Target="../media/media7.mp4"/><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8.mp4"/><Relationship Id="rId1" Type="http://schemas.microsoft.com/office/2007/relationships/media" Target="../media/media8.mp4"/><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72B62-3DE4-41C2-A937-56095BE0DD77}"/>
              </a:ext>
            </a:extLst>
          </p:cNvPr>
          <p:cNvSpPr>
            <a:spLocks noGrp="1"/>
          </p:cNvSpPr>
          <p:nvPr>
            <p:ph type="ctrTitle"/>
          </p:nvPr>
        </p:nvSpPr>
        <p:spPr/>
        <p:txBody>
          <a:bodyPr/>
          <a:lstStyle/>
          <a:p>
            <a:r>
              <a:rPr lang="fr-FR" dirty="0"/>
              <a:t>Présentation au recrutement 2019</a:t>
            </a:r>
          </a:p>
        </p:txBody>
      </p:sp>
      <p:sp>
        <p:nvSpPr>
          <p:cNvPr id="3" name="Sous-titre 2">
            <a:extLst>
              <a:ext uri="{FF2B5EF4-FFF2-40B4-BE49-F238E27FC236}">
                <a16:creationId xmlns:a16="http://schemas.microsoft.com/office/drawing/2014/main" id="{17EBFECE-1820-4DD8-926C-DB1F44147A1F}"/>
              </a:ext>
            </a:extLst>
          </p:cNvPr>
          <p:cNvSpPr>
            <a:spLocks noGrp="1"/>
          </p:cNvSpPr>
          <p:nvPr>
            <p:ph type="subTitle" idx="1"/>
          </p:nvPr>
        </p:nvSpPr>
        <p:spPr>
          <a:xfrm>
            <a:off x="1370693" y="3598341"/>
            <a:ext cx="9593718" cy="2307509"/>
          </a:xfrm>
        </p:spPr>
        <p:txBody>
          <a:bodyPr>
            <a:normAutofit/>
          </a:bodyPr>
          <a:lstStyle/>
          <a:p>
            <a:r>
              <a:rPr lang="fr-FR" dirty="0"/>
              <a:t>Projets </a:t>
            </a:r>
          </a:p>
          <a:p>
            <a:r>
              <a:rPr lang="fr-FR" dirty="0"/>
              <a:t>Expériences </a:t>
            </a:r>
          </a:p>
          <a:p>
            <a:r>
              <a:rPr lang="fr-FR" dirty="0"/>
              <a:t>CV </a:t>
            </a:r>
          </a:p>
          <a:p>
            <a:r>
              <a:rPr lang="fr-FR" dirty="0"/>
              <a:t>Formation</a:t>
            </a:r>
          </a:p>
          <a:p>
            <a:r>
              <a:rPr lang="fr-FR" dirty="0"/>
              <a:t>Contact</a:t>
            </a:r>
          </a:p>
        </p:txBody>
      </p:sp>
      <p:pic>
        <p:nvPicPr>
          <p:cNvPr id="4" name="Vidéo 3">
            <a:hlinkClick r:id="" action="ppaction://media"/>
            <a:extLst>
              <a:ext uri="{FF2B5EF4-FFF2-40B4-BE49-F238E27FC236}">
                <a16:creationId xmlns:a16="http://schemas.microsoft.com/office/drawing/2014/main" id="{74601BC8-4DE6-458E-A943-37A4D8D5D53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340337585"/>
      </p:ext>
    </p:extLst>
  </p:cSld>
  <p:clrMapOvr>
    <a:masterClrMapping/>
  </p:clrMapOvr>
  <mc:AlternateContent xmlns:mc="http://schemas.openxmlformats.org/markup-compatibility/2006" xmlns:p14="http://schemas.microsoft.com/office/powerpoint/2010/main">
    <mc:Choice Requires="p14">
      <p:transition spd="med" p14:dur="700" advTm="19332">
        <p:fade/>
      </p:transition>
    </mc:Choice>
    <mc:Fallback xmlns="">
      <p:transition spd="med" advTm="193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4172F-BF86-4DD0-A5BC-630FA10402A7}"/>
              </a:ext>
            </a:extLst>
          </p:cNvPr>
          <p:cNvSpPr>
            <a:spLocks noGrp="1"/>
          </p:cNvSpPr>
          <p:nvPr>
            <p:ph type="title"/>
          </p:nvPr>
        </p:nvSpPr>
        <p:spPr>
          <a:xfrm>
            <a:off x="1139082" y="2721665"/>
            <a:ext cx="9634936" cy="1414670"/>
          </a:xfrm>
        </p:spPr>
        <p:txBody>
          <a:bodyPr>
            <a:normAutofit fontScale="90000"/>
          </a:bodyPr>
          <a:lstStyle/>
          <a:p>
            <a:pPr algn="l"/>
            <a:r>
              <a:rPr lang="fr-FR" sz="2200" b="1" dirty="0">
                <a:effectLst/>
              </a:rPr>
              <a:t>Formations et Diplômes</a:t>
            </a:r>
            <a:br>
              <a:rPr lang="fr-FR" sz="2200" b="1" dirty="0">
                <a:effectLst/>
              </a:rPr>
            </a:br>
            <a:r>
              <a:rPr lang="fr-FR" sz="2200" dirty="0">
                <a:effectLst/>
              </a:rPr>
              <a:t> </a:t>
            </a:r>
            <a:br>
              <a:rPr lang="fr-FR" sz="2200" dirty="0">
                <a:effectLst/>
              </a:rPr>
            </a:br>
            <a:r>
              <a:rPr lang="fr-FR" sz="2200" dirty="0">
                <a:effectLst/>
              </a:rPr>
              <a:t>2018 	Certifications LinkedIn </a:t>
            </a:r>
            <a:br>
              <a:rPr lang="fr-FR" sz="2200" dirty="0">
                <a:effectLst/>
              </a:rPr>
            </a:br>
            <a:r>
              <a:rPr lang="fr-FR" sz="2200" dirty="0">
                <a:effectLst/>
              </a:rPr>
              <a:t>Architecture Linux / Windows Server 2016 (Active Directory, Le Stockage, Les stratégies de groupe) / Le Monitoring Réseau (Nagios, </a:t>
            </a:r>
            <a:r>
              <a:rPr lang="fr-FR" sz="2200" dirty="0" err="1">
                <a:effectLst/>
              </a:rPr>
              <a:t>Eyes</a:t>
            </a:r>
            <a:r>
              <a:rPr lang="fr-FR" sz="2200" dirty="0">
                <a:effectLst/>
              </a:rPr>
              <a:t> of Network) / Wireshark / Exchange</a:t>
            </a:r>
            <a:br>
              <a:rPr lang="fr-FR" sz="2200" dirty="0">
                <a:effectLst/>
              </a:rPr>
            </a:br>
            <a:r>
              <a:rPr lang="fr-FR" sz="2200" dirty="0">
                <a:effectLst/>
              </a:rPr>
              <a:t> </a:t>
            </a:r>
            <a:br>
              <a:rPr lang="fr-FR" sz="2200" dirty="0">
                <a:effectLst/>
              </a:rPr>
            </a:br>
            <a:r>
              <a:rPr lang="fr-FR" sz="2200" dirty="0">
                <a:effectLst/>
              </a:rPr>
              <a:t>2017 	Certificat Ecole Supérieur De L’</a:t>
            </a:r>
            <a:r>
              <a:rPr lang="fr-FR" sz="2200" dirty="0" err="1">
                <a:effectLst/>
              </a:rPr>
              <a:t>ingenerie</a:t>
            </a:r>
            <a:r>
              <a:rPr lang="fr-FR" sz="2200" dirty="0">
                <a:effectLst/>
              </a:rPr>
              <a:t> Informatique Type :                </a:t>
            </a:r>
            <a:br>
              <a:rPr lang="fr-FR" sz="2200" dirty="0">
                <a:effectLst/>
              </a:rPr>
            </a:br>
            <a:r>
              <a:rPr lang="fr-FR" sz="2200" dirty="0">
                <a:effectLst/>
              </a:rPr>
              <a:t>Réseaux </a:t>
            </a:r>
            <a:r>
              <a:rPr lang="fr-FR" sz="2200" dirty="0" err="1">
                <a:effectLst/>
              </a:rPr>
              <a:t>Tcp</a:t>
            </a:r>
            <a:r>
              <a:rPr lang="fr-FR" sz="2200" dirty="0">
                <a:effectLst/>
              </a:rPr>
              <a:t>/</a:t>
            </a:r>
            <a:r>
              <a:rPr lang="fr-FR" sz="2200" dirty="0" err="1">
                <a:effectLst/>
              </a:rPr>
              <a:t>Ip</a:t>
            </a:r>
            <a:r>
              <a:rPr lang="fr-FR" sz="2200" dirty="0">
                <a:effectLst/>
              </a:rPr>
              <a:t> / </a:t>
            </a:r>
            <a:r>
              <a:rPr lang="fr-FR" sz="2200" dirty="0" err="1">
                <a:effectLst/>
              </a:rPr>
              <a:t>Sql</a:t>
            </a:r>
            <a:r>
              <a:rPr lang="fr-FR" sz="2200" dirty="0">
                <a:effectLst/>
              </a:rPr>
              <a:t> Et Les Bases De Données relationnelles / Javascript (En Cours) / </a:t>
            </a:r>
            <a:br>
              <a:rPr lang="fr-FR" sz="2200" dirty="0">
                <a:effectLst/>
              </a:rPr>
            </a:br>
            <a:r>
              <a:rPr lang="fr-FR" sz="2200" dirty="0">
                <a:effectLst/>
              </a:rPr>
              <a:t>Architectures Réseaux (En Cours)</a:t>
            </a:r>
            <a:br>
              <a:rPr lang="fr-FR" sz="2200" dirty="0">
                <a:effectLst/>
              </a:rPr>
            </a:br>
            <a:r>
              <a:rPr lang="fr-FR" sz="2200" dirty="0">
                <a:effectLst/>
              </a:rPr>
              <a:t> </a:t>
            </a:r>
            <a:br>
              <a:rPr lang="fr-FR" sz="2200" dirty="0">
                <a:effectLst/>
              </a:rPr>
            </a:br>
            <a:r>
              <a:rPr lang="fr-FR" sz="2200" dirty="0">
                <a:effectLst/>
              </a:rPr>
              <a:t>2015 	</a:t>
            </a:r>
            <a:r>
              <a:rPr lang="fr-FR" sz="2200" dirty="0" err="1">
                <a:effectLst/>
              </a:rPr>
              <a:t>Securite</a:t>
            </a:r>
            <a:r>
              <a:rPr lang="fr-FR" sz="2200" dirty="0">
                <a:effectLst/>
              </a:rPr>
              <a:t> </a:t>
            </a:r>
            <a:r>
              <a:rPr lang="fr-FR" sz="2200" dirty="0" err="1">
                <a:effectLst/>
              </a:rPr>
              <a:t>Hygiene</a:t>
            </a:r>
            <a:r>
              <a:rPr lang="fr-FR" sz="2200" dirty="0">
                <a:effectLst/>
              </a:rPr>
              <a:t> Et Environnement Secteur Pharmaceutique</a:t>
            </a:r>
            <a:br>
              <a:rPr lang="fr-FR" sz="2200" dirty="0">
                <a:effectLst/>
              </a:rPr>
            </a:br>
            <a:r>
              <a:rPr lang="fr-FR" sz="2200" dirty="0">
                <a:effectLst/>
              </a:rPr>
              <a:t> </a:t>
            </a:r>
            <a:br>
              <a:rPr lang="fr-FR" sz="2200" dirty="0">
                <a:effectLst/>
              </a:rPr>
            </a:br>
            <a:r>
              <a:rPr lang="fr-FR" sz="2200" dirty="0">
                <a:effectLst/>
              </a:rPr>
              <a:t>2013  	Diplôme Niveau Iv </a:t>
            </a:r>
            <a:r>
              <a:rPr lang="fr-FR" sz="2200" dirty="0" err="1">
                <a:effectLst/>
              </a:rPr>
              <a:t>Rncp</a:t>
            </a:r>
            <a:r>
              <a:rPr lang="fr-FR" sz="2200" dirty="0">
                <a:effectLst/>
              </a:rPr>
              <a:t> Audiovisuel </a:t>
            </a:r>
            <a:r>
              <a:rPr lang="fr-FR" sz="2200" dirty="0" err="1">
                <a:effectLst/>
              </a:rPr>
              <a:t>Grim-Edif</a:t>
            </a:r>
            <a:br>
              <a:rPr lang="fr-FR" sz="2200" dirty="0">
                <a:effectLst/>
              </a:rPr>
            </a:br>
            <a:r>
              <a:rPr lang="fr-FR" sz="2200" dirty="0">
                <a:effectLst/>
              </a:rPr>
              <a:t>2006 	Diplôme Niveau Iv </a:t>
            </a:r>
            <a:r>
              <a:rPr lang="fr-FR" sz="2200" dirty="0" err="1">
                <a:effectLst/>
              </a:rPr>
              <a:t>Rncp</a:t>
            </a:r>
            <a:r>
              <a:rPr lang="fr-FR" sz="2200" dirty="0">
                <a:effectLst/>
              </a:rPr>
              <a:t> Technicien Son Et Lumière  Institut De Recherches Pédagogique Audiovisuel</a:t>
            </a:r>
            <a:br>
              <a:rPr lang="fr-FR" dirty="0">
                <a:effectLst/>
              </a:rPr>
            </a:br>
            <a:endParaRPr lang="fr-FR" dirty="0"/>
          </a:p>
        </p:txBody>
      </p:sp>
    </p:spTree>
    <p:extLst>
      <p:ext uri="{BB962C8B-B14F-4D97-AF65-F5344CB8AC3E}">
        <p14:creationId xmlns:p14="http://schemas.microsoft.com/office/powerpoint/2010/main" val="193949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8ABBA-3FCC-48C9-B0E5-66C32A2691DB}"/>
              </a:ext>
            </a:extLst>
          </p:cNvPr>
          <p:cNvSpPr/>
          <p:nvPr/>
        </p:nvSpPr>
        <p:spPr>
          <a:xfrm>
            <a:off x="3048000" y="1761877"/>
            <a:ext cx="6096000" cy="3334246"/>
          </a:xfrm>
          <a:prstGeom prst="rect">
            <a:avLst/>
          </a:prstGeom>
        </p:spPr>
        <p:txBody>
          <a:bodyPr>
            <a:spAutoFit/>
          </a:bodyPr>
          <a:lstStyle/>
          <a:p>
            <a:pPr lvl="0" defTabSz="914400" eaLnBrk="0" fontAlgn="base" hangingPunct="0">
              <a:spcBef>
                <a:spcPct val="0"/>
              </a:spcBef>
              <a:spcAft>
                <a:spcPts val="800"/>
              </a:spcAft>
            </a:pPr>
            <a:r>
              <a:rPr lang="fr-FR" altLang="fr-FR" sz="3200" b="1" dirty="0">
                <a:latin typeface="Calibri" panose="020F0502020204030204" pitchFamily="34" charset="0"/>
              </a:rPr>
              <a:t>BARGE PIERRE-HENRY</a:t>
            </a:r>
            <a:endParaRPr lang="fr-FR" altLang="fr-FR" dirty="0">
              <a:latin typeface="Times New Roman" panose="02020603050405020304" pitchFamily="18" charset="0"/>
            </a:endParaRPr>
          </a:p>
          <a:p>
            <a:pPr lvl="0" defTabSz="914400" eaLnBrk="0" fontAlgn="base" hangingPunct="0">
              <a:spcBef>
                <a:spcPct val="0"/>
              </a:spcBef>
              <a:spcAft>
                <a:spcPts val="800"/>
              </a:spcAft>
            </a:pPr>
            <a:r>
              <a:rPr lang="fr-FR" altLang="fr-FR" b="1" dirty="0">
                <a:latin typeface="Calibri" panose="020F0502020204030204" pitchFamily="34" charset="0"/>
              </a:rPr>
              <a:t>Charbonnières-les-Bains</a:t>
            </a:r>
            <a:endParaRPr lang="fr-FR" altLang="fr-FR" b="1" dirty="0">
              <a:latin typeface="Times New Roman" panose="02020603050405020304" pitchFamily="18" charset="0"/>
            </a:endParaRPr>
          </a:p>
          <a:p>
            <a:pPr lvl="0" defTabSz="914400" eaLnBrk="0" fontAlgn="base" hangingPunct="0">
              <a:spcBef>
                <a:spcPct val="0"/>
              </a:spcBef>
              <a:spcAft>
                <a:spcPts val="800"/>
              </a:spcAft>
            </a:pPr>
            <a:r>
              <a:rPr lang="fr-FR" altLang="fr-FR" b="1" dirty="0">
                <a:latin typeface="Calibri" panose="020F0502020204030204" pitchFamily="34" charset="0"/>
              </a:rPr>
              <a:t>36 Ans</a:t>
            </a:r>
          </a:p>
          <a:p>
            <a:pPr lvl="0" defTabSz="914400" eaLnBrk="0" fontAlgn="base" hangingPunct="0">
              <a:spcBef>
                <a:spcPct val="0"/>
              </a:spcBef>
              <a:spcAft>
                <a:spcPts val="800"/>
              </a:spcAft>
            </a:pPr>
            <a:r>
              <a:rPr lang="fr-FR" altLang="fr-FR" b="1" dirty="0">
                <a:latin typeface="Calibri" panose="020F0502020204030204" pitchFamily="34" charset="0"/>
              </a:rPr>
              <a:t>TELEPHONE :</a:t>
            </a:r>
          </a:p>
          <a:p>
            <a:pPr lvl="0" defTabSz="914400" eaLnBrk="0" fontAlgn="base" hangingPunct="0">
              <a:spcBef>
                <a:spcPct val="0"/>
              </a:spcBef>
              <a:spcAft>
                <a:spcPts val="800"/>
              </a:spcAft>
            </a:pPr>
            <a:r>
              <a:rPr lang="fr-FR" altLang="fr-FR" b="1" dirty="0">
                <a:latin typeface="Calibri" panose="020F0502020204030204" pitchFamily="34" charset="0"/>
              </a:rPr>
              <a:t>07 83 14 18 42</a:t>
            </a:r>
          </a:p>
          <a:p>
            <a:pPr lvl="0" defTabSz="914400" eaLnBrk="0" fontAlgn="base" hangingPunct="0">
              <a:spcBef>
                <a:spcPct val="0"/>
              </a:spcBef>
              <a:spcAft>
                <a:spcPts val="800"/>
              </a:spcAft>
            </a:pPr>
            <a:r>
              <a:rPr lang="fr-FR" altLang="fr-FR" b="1" dirty="0">
                <a:latin typeface="Calibri" panose="020F0502020204030204" pitchFamily="34" charset="0"/>
              </a:rPr>
              <a:t>Email :</a:t>
            </a:r>
          </a:p>
          <a:p>
            <a:pPr lvl="0" defTabSz="914400" eaLnBrk="0" fontAlgn="base" hangingPunct="0">
              <a:spcBef>
                <a:spcPct val="0"/>
              </a:spcBef>
              <a:spcAft>
                <a:spcPts val="800"/>
              </a:spcAft>
            </a:pPr>
            <a:r>
              <a:rPr lang="fr-FR" altLang="fr-FR" sz="2400" b="1" dirty="0">
                <a:latin typeface="Calibri" panose="020F0502020204030204" pitchFamily="34" charset="0"/>
              </a:rPr>
              <a:t>pierrehenrybarge@live.com</a:t>
            </a:r>
          </a:p>
          <a:p>
            <a:pPr lvl="0" defTabSz="914400" eaLnBrk="0" fontAlgn="base" hangingPunct="0">
              <a:spcBef>
                <a:spcPct val="0"/>
              </a:spcBef>
              <a:spcAft>
                <a:spcPts val="800"/>
              </a:spcAft>
            </a:pPr>
            <a:r>
              <a:rPr lang="fr-FR" altLang="fr-FR" b="1" dirty="0">
                <a:latin typeface="Calibri" panose="020F0502020204030204" pitchFamily="34" charset="0"/>
              </a:rPr>
              <a:t> Permis B Véhiculé</a:t>
            </a:r>
            <a:endParaRPr lang="fr-FR" altLang="fr-FR" b="1" dirty="0">
              <a:latin typeface="Times New Roman" panose="02020603050405020304" pitchFamily="18" charset="0"/>
            </a:endParaRPr>
          </a:p>
        </p:txBody>
      </p:sp>
      <p:sp>
        <p:nvSpPr>
          <p:cNvPr id="3" name="ZoneTexte 2">
            <a:extLst>
              <a:ext uri="{FF2B5EF4-FFF2-40B4-BE49-F238E27FC236}">
                <a16:creationId xmlns:a16="http://schemas.microsoft.com/office/drawing/2014/main" id="{D4AA4B85-5B56-499B-9301-9C4606351B94}"/>
              </a:ext>
            </a:extLst>
          </p:cNvPr>
          <p:cNvSpPr txBox="1"/>
          <p:nvPr/>
        </p:nvSpPr>
        <p:spPr>
          <a:xfrm>
            <a:off x="453005" y="478172"/>
            <a:ext cx="1166069" cy="369332"/>
          </a:xfrm>
          <a:prstGeom prst="rect">
            <a:avLst/>
          </a:prstGeom>
          <a:noFill/>
        </p:spPr>
        <p:txBody>
          <a:bodyPr wrap="square" rtlCol="0">
            <a:spAutoFit/>
          </a:bodyPr>
          <a:lstStyle/>
          <a:p>
            <a:r>
              <a:rPr lang="fr-FR" dirty="0"/>
              <a:t>Contact :</a:t>
            </a:r>
          </a:p>
        </p:txBody>
      </p:sp>
      <p:pic>
        <p:nvPicPr>
          <p:cNvPr id="4" name="Vidéo 3">
            <a:hlinkClick r:id="" action="ppaction://media"/>
            <a:extLst>
              <a:ext uri="{FF2B5EF4-FFF2-40B4-BE49-F238E27FC236}">
                <a16:creationId xmlns:a16="http://schemas.microsoft.com/office/drawing/2014/main" id="{4F1B7DBE-6E45-4899-9D41-E8C887A4258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pic>
        <p:nvPicPr>
          <p:cNvPr id="7" name="Image 6" descr="Une image contenant homme, personne, verres, portant&#10;&#10;Description générée automatiquement">
            <a:extLst>
              <a:ext uri="{FF2B5EF4-FFF2-40B4-BE49-F238E27FC236}">
                <a16:creationId xmlns:a16="http://schemas.microsoft.com/office/drawing/2014/main" id="{149A45F3-F72F-442C-9E47-2EB434A3101F}"/>
              </a:ext>
            </a:extLst>
          </p:cNvPr>
          <p:cNvPicPr>
            <a:picLocks noChangeAspect="1"/>
          </p:cNvPicPr>
          <p:nvPr/>
        </p:nvPicPr>
        <p:blipFill>
          <a:blip r:embed="rId5"/>
          <a:stretch>
            <a:fillRect/>
          </a:stretch>
        </p:blipFill>
        <p:spPr>
          <a:xfrm>
            <a:off x="529799" y="1301789"/>
            <a:ext cx="1500160" cy="2051536"/>
          </a:xfrm>
          <a:prstGeom prst="rect">
            <a:avLst/>
          </a:prstGeom>
        </p:spPr>
      </p:pic>
    </p:spTree>
    <p:extLst>
      <p:ext uri="{BB962C8B-B14F-4D97-AF65-F5344CB8AC3E}">
        <p14:creationId xmlns:p14="http://schemas.microsoft.com/office/powerpoint/2010/main" val="220162937"/>
      </p:ext>
    </p:extLst>
  </p:cSld>
  <p:clrMapOvr>
    <a:masterClrMapping/>
  </p:clrMapOvr>
  <mc:AlternateContent xmlns:mc="http://schemas.openxmlformats.org/markup-compatibility/2006" xmlns:p14="http://schemas.microsoft.com/office/powerpoint/2010/main">
    <mc:Choice Requires="p14">
      <p:transition spd="slow" p14:dur="2000" advTm="4665"/>
    </mc:Choice>
    <mc:Fallback xmlns="">
      <p:transition spd="slow" advTm="4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ABEE1-1D4F-4BF5-BE6A-F162BB7994A9}"/>
              </a:ext>
            </a:extLst>
          </p:cNvPr>
          <p:cNvSpPr>
            <a:spLocks noGrp="1"/>
          </p:cNvSpPr>
          <p:nvPr>
            <p:ph type="title"/>
          </p:nvPr>
        </p:nvSpPr>
        <p:spPr/>
        <p:txBody>
          <a:bodyPr/>
          <a:lstStyle/>
          <a:p>
            <a:r>
              <a:rPr lang="fr-FR" dirty="0"/>
              <a:t>Réalisations 2018</a:t>
            </a:r>
            <a:br>
              <a:rPr lang="fr-FR" dirty="0"/>
            </a:br>
            <a:br>
              <a:rPr lang="fr-FR" dirty="0"/>
            </a:br>
            <a:endParaRPr lang="fr-FR" dirty="0"/>
          </a:p>
        </p:txBody>
      </p:sp>
      <p:graphicFrame>
        <p:nvGraphicFramePr>
          <p:cNvPr id="5" name="Espace réservé du contenu 4">
            <a:extLst>
              <a:ext uri="{FF2B5EF4-FFF2-40B4-BE49-F238E27FC236}">
                <a16:creationId xmlns:a16="http://schemas.microsoft.com/office/drawing/2014/main" id="{128D18E6-8DA3-4188-A0D3-B18EF5C833D3}"/>
              </a:ext>
            </a:extLst>
          </p:cNvPr>
          <p:cNvGraphicFramePr>
            <a:graphicFrameLocks noGrp="1"/>
          </p:cNvGraphicFramePr>
          <p:nvPr>
            <p:ph idx="1"/>
            <p:extLst>
              <p:ext uri="{D42A27DB-BD31-4B8C-83A1-F6EECF244321}">
                <p14:modId xmlns:p14="http://schemas.microsoft.com/office/powerpoint/2010/main" val="2261535749"/>
              </p:ext>
            </p:extLst>
          </p:nvPr>
        </p:nvGraphicFramePr>
        <p:xfrm>
          <a:off x="4856163" y="609600"/>
          <a:ext cx="6411912"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texte 3">
            <a:extLst>
              <a:ext uri="{FF2B5EF4-FFF2-40B4-BE49-F238E27FC236}">
                <a16:creationId xmlns:a16="http://schemas.microsoft.com/office/drawing/2014/main" id="{49E9AC7D-6074-4C99-A19B-E09CECFD82F9}"/>
              </a:ext>
            </a:extLst>
          </p:cNvPr>
          <p:cNvSpPr>
            <a:spLocks noGrp="1"/>
          </p:cNvSpPr>
          <p:nvPr>
            <p:ph type="body" sz="half" idx="2"/>
          </p:nvPr>
        </p:nvSpPr>
        <p:spPr/>
        <p:txBody>
          <a:bodyPr>
            <a:normAutofit fontScale="92500" lnSpcReduction="20000"/>
          </a:bodyPr>
          <a:lstStyle/>
          <a:p>
            <a:pPr fontAlgn="b">
              <a:spcBef>
                <a:spcPts val="0"/>
              </a:spcBef>
              <a:spcAft>
                <a:spcPts val="0"/>
              </a:spcAft>
            </a:pPr>
            <a:r>
              <a:rPr lang="fr-FR" dirty="0">
                <a:solidFill>
                  <a:schemeClr val="tx1"/>
                </a:solidFill>
                <a:effectLst/>
                <a:latin typeface="Calisto MT" panose="02040603050505030304" pitchFamily="18" charset="0"/>
              </a:rPr>
              <a:t>Sauvegardes Systèmes Windows</a:t>
            </a:r>
            <a:endParaRPr lang="fr-FR" dirty="0">
              <a:solidFill>
                <a:schemeClr val="tx1"/>
              </a:solidFill>
              <a:effectLst/>
              <a:latin typeface="Arial" panose="020B0604020202020204" pitchFamily="34" charset="0"/>
            </a:endParaRPr>
          </a:p>
          <a:p>
            <a:r>
              <a:rPr lang="fr-FR" dirty="0"/>
              <a:t>Sauvegardes données perso</a:t>
            </a:r>
          </a:p>
          <a:p>
            <a:r>
              <a:rPr lang="fr-FR" dirty="0"/>
              <a:t>Sauvegardes Systèmes Linux</a:t>
            </a:r>
          </a:p>
          <a:p>
            <a:r>
              <a:rPr lang="fr-FR" dirty="0"/>
              <a:t>Installation CentOS</a:t>
            </a:r>
          </a:p>
          <a:p>
            <a:r>
              <a:rPr lang="fr-FR" dirty="0"/>
              <a:t>Installation Windows server 2012 R2</a:t>
            </a:r>
          </a:p>
          <a:p>
            <a:r>
              <a:rPr lang="fr-FR" dirty="0"/>
              <a:t>HTML CSS</a:t>
            </a:r>
          </a:p>
          <a:p>
            <a:r>
              <a:rPr lang="fr-FR" dirty="0"/>
              <a:t>SQL</a:t>
            </a:r>
          </a:p>
          <a:p>
            <a:r>
              <a:rPr lang="fr-FR" dirty="0"/>
              <a:t>Javascript</a:t>
            </a:r>
          </a:p>
          <a:p>
            <a:r>
              <a:rPr lang="fr-FR" dirty="0"/>
              <a:t>Bash</a:t>
            </a:r>
          </a:p>
          <a:p>
            <a:r>
              <a:rPr lang="fr-FR" dirty="0"/>
              <a:t>Tests Psychotechniques</a:t>
            </a:r>
          </a:p>
          <a:p>
            <a:r>
              <a:rPr lang="fr-FR" dirty="0"/>
              <a:t>Anglais</a:t>
            </a:r>
          </a:p>
        </p:txBody>
      </p:sp>
      <p:pic>
        <p:nvPicPr>
          <p:cNvPr id="7" name="Vidéo 6">
            <a:hlinkClick r:id="" action="ppaction://media"/>
            <a:extLst>
              <a:ext uri="{FF2B5EF4-FFF2-40B4-BE49-F238E27FC236}">
                <a16:creationId xmlns:a16="http://schemas.microsoft.com/office/drawing/2014/main" id="{16124B99-43CC-4F00-A1CE-91F2CC086AAB}"/>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9"/>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612271538"/>
      </p:ext>
    </p:extLst>
  </p:cSld>
  <p:clrMapOvr>
    <a:masterClrMapping/>
  </p:clrMapOvr>
  <mc:AlternateContent xmlns:mc="http://schemas.openxmlformats.org/markup-compatibility/2006" xmlns:p14="http://schemas.microsoft.com/office/powerpoint/2010/main">
    <mc:Choice Requires="p14">
      <p:transition spd="slow" p14:dur="2000" advTm="17631"/>
    </mc:Choice>
    <mc:Fallback xmlns="">
      <p:transition spd="slow" advTm="17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06A8D-44DE-4B98-AB6C-0D3365940288}"/>
              </a:ext>
            </a:extLst>
          </p:cNvPr>
          <p:cNvSpPr>
            <a:spLocks noGrp="1"/>
          </p:cNvSpPr>
          <p:nvPr>
            <p:ph type="title"/>
          </p:nvPr>
        </p:nvSpPr>
        <p:spPr/>
        <p:txBody>
          <a:bodyPr>
            <a:normAutofit fontScale="90000"/>
          </a:bodyPr>
          <a:lstStyle/>
          <a:p>
            <a:r>
              <a:rPr lang="fr-FR" dirty="0"/>
              <a:t>EXPERIENCES PROFESSIONNEL SECTEUR</a:t>
            </a:r>
          </a:p>
        </p:txBody>
      </p:sp>
      <p:sp>
        <p:nvSpPr>
          <p:cNvPr id="3" name="ZoneTexte 2">
            <a:extLst>
              <a:ext uri="{FF2B5EF4-FFF2-40B4-BE49-F238E27FC236}">
                <a16:creationId xmlns:a16="http://schemas.microsoft.com/office/drawing/2014/main" id="{F0066481-8F57-48D1-80CF-21EF1448266F}"/>
              </a:ext>
            </a:extLst>
          </p:cNvPr>
          <p:cNvSpPr txBox="1"/>
          <p:nvPr/>
        </p:nvSpPr>
        <p:spPr>
          <a:xfrm>
            <a:off x="1325460" y="2390862"/>
            <a:ext cx="5192785" cy="2246769"/>
          </a:xfrm>
          <a:prstGeom prst="rect">
            <a:avLst/>
          </a:prstGeom>
          <a:noFill/>
        </p:spPr>
        <p:txBody>
          <a:bodyPr wrap="square" rtlCol="0">
            <a:spAutoFit/>
          </a:bodyPr>
          <a:lstStyle/>
          <a:p>
            <a:r>
              <a:rPr lang="fr-FR" sz="2800" dirty="0"/>
              <a:t>Hotline et plateaux téléphonique</a:t>
            </a:r>
          </a:p>
          <a:p>
            <a:r>
              <a:rPr lang="fr-FR" sz="2800" dirty="0"/>
              <a:t>Informatique Réseaux </a:t>
            </a:r>
            <a:r>
              <a:rPr lang="fr-FR" sz="2800"/>
              <a:t>et Programmation</a:t>
            </a:r>
            <a:endParaRPr lang="fr-FR" sz="2800" dirty="0"/>
          </a:p>
          <a:p>
            <a:r>
              <a:rPr lang="fr-FR" sz="2800" dirty="0"/>
              <a:t>Déploiement et assistance à l’utilisateur</a:t>
            </a:r>
          </a:p>
        </p:txBody>
      </p:sp>
      <p:pic>
        <p:nvPicPr>
          <p:cNvPr id="4" name="Vidéo 3">
            <a:hlinkClick r:id="" action="ppaction://media"/>
            <a:extLst>
              <a:ext uri="{FF2B5EF4-FFF2-40B4-BE49-F238E27FC236}">
                <a16:creationId xmlns:a16="http://schemas.microsoft.com/office/drawing/2014/main" id="{0F75C906-493D-419D-96F0-0CCE3B7678FE}"/>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400273533"/>
      </p:ext>
    </p:extLst>
  </p:cSld>
  <p:clrMapOvr>
    <a:masterClrMapping/>
  </p:clrMapOvr>
  <mc:AlternateContent xmlns:mc="http://schemas.openxmlformats.org/markup-compatibility/2006" xmlns:p14="http://schemas.microsoft.com/office/powerpoint/2010/main">
    <mc:Choice Requires="p14">
      <p:transition spd="slow" p14:dur="2000" advTm="11086"/>
    </mc:Choice>
    <mc:Fallback xmlns="">
      <p:transition spd="slow" advTm="11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E5EE9-6F89-4DFC-B432-D043E6349EDB}"/>
              </a:ext>
            </a:extLst>
          </p:cNvPr>
          <p:cNvSpPr>
            <a:spLocks noGrp="1"/>
          </p:cNvSpPr>
          <p:nvPr>
            <p:ph type="title"/>
          </p:nvPr>
        </p:nvSpPr>
        <p:spPr/>
        <p:txBody>
          <a:bodyPr/>
          <a:lstStyle/>
          <a:p>
            <a:r>
              <a:rPr lang="fr-FR" b="1" dirty="0">
                <a:effectLst/>
              </a:rPr>
              <a:t>Technicien back office Hotline Technique</a:t>
            </a:r>
            <a:endParaRPr lang="fr-FR" dirty="0"/>
          </a:p>
        </p:txBody>
      </p:sp>
      <p:sp>
        <p:nvSpPr>
          <p:cNvPr id="3" name="Espace réservé du contenu 2">
            <a:extLst>
              <a:ext uri="{FF2B5EF4-FFF2-40B4-BE49-F238E27FC236}">
                <a16:creationId xmlns:a16="http://schemas.microsoft.com/office/drawing/2014/main" id="{D9383126-E6CD-4202-85CB-BFEB553C4E2A}"/>
              </a:ext>
            </a:extLst>
          </p:cNvPr>
          <p:cNvSpPr>
            <a:spLocks noGrp="1"/>
          </p:cNvSpPr>
          <p:nvPr>
            <p:ph idx="1"/>
          </p:nvPr>
        </p:nvSpPr>
        <p:spPr/>
        <p:txBody>
          <a:bodyPr>
            <a:normAutofit lnSpcReduction="10000"/>
          </a:bodyPr>
          <a:lstStyle/>
          <a:p>
            <a:pPr marL="36900" indent="0">
              <a:buNone/>
            </a:pPr>
            <a:r>
              <a:rPr lang="fr-FR" b="1" dirty="0">
                <a:effectLst/>
              </a:rPr>
              <a:t> </a:t>
            </a:r>
          </a:p>
          <a:p>
            <a:pPr marL="36900" indent="0">
              <a:buNone/>
            </a:pPr>
            <a:endParaRPr lang="fr-FR" b="1" dirty="0">
              <a:effectLst/>
            </a:endParaRPr>
          </a:p>
          <a:p>
            <a:pPr marL="36900" indent="0">
              <a:buNone/>
            </a:pPr>
            <a:endParaRPr lang="fr-FR" b="1" dirty="0">
              <a:effectLst/>
            </a:endParaRPr>
          </a:p>
          <a:p>
            <a:pPr marL="36900" indent="0">
              <a:buNone/>
            </a:pPr>
            <a:endParaRPr lang="fr-FR" b="1" dirty="0">
              <a:effectLst/>
            </a:endParaRPr>
          </a:p>
          <a:p>
            <a:pPr marL="36900" indent="0">
              <a:buNone/>
            </a:pPr>
            <a:endParaRPr lang="fr-FR" b="1" dirty="0">
              <a:effectLst/>
            </a:endParaRPr>
          </a:p>
          <a:p>
            <a:pPr marL="36900" indent="0">
              <a:buNone/>
            </a:pPr>
            <a:endParaRPr lang="fr-FR" b="1" dirty="0">
              <a:effectLst/>
            </a:endParaRPr>
          </a:p>
          <a:p>
            <a:pPr marL="36900" indent="0">
              <a:buNone/>
            </a:pPr>
            <a:r>
              <a:rPr lang="fr-FR" dirty="0">
                <a:effectLst/>
              </a:rPr>
              <a:t>ACTA Assistance (Lyon): </a:t>
            </a:r>
          </a:p>
          <a:p>
            <a:pPr marL="36900" indent="0">
              <a:buNone/>
            </a:pPr>
            <a:r>
              <a:rPr lang="fr-FR" dirty="0">
                <a:effectLst/>
              </a:rPr>
              <a:t>En lien avec les différentes société de réparation automobile. </a:t>
            </a:r>
            <a:br>
              <a:rPr lang="fr-FR" dirty="0"/>
            </a:br>
            <a:r>
              <a:rPr lang="fr-FR" dirty="0">
                <a:effectLst/>
              </a:rPr>
              <a:t>Gérer les demandes des assurés pour le traitement de leurs dossiers et pour la réparation de leurs véhicules dans le respect des délais. Assurer le service téléphonique, rédiger les demande clients traduire les fichiers des sociétaires allemand coopérer avec les différents collaborateurs de l'équipe et avec la hiérarchie</a:t>
            </a:r>
            <a:endParaRPr lang="fr-FR" dirty="0"/>
          </a:p>
        </p:txBody>
      </p:sp>
      <p:sp>
        <p:nvSpPr>
          <p:cNvPr id="4" name="Espace réservé du texte 3">
            <a:extLst>
              <a:ext uri="{FF2B5EF4-FFF2-40B4-BE49-F238E27FC236}">
                <a16:creationId xmlns:a16="http://schemas.microsoft.com/office/drawing/2014/main" id="{4A524EA3-D478-43D0-8DBB-7CCCC0237900}"/>
              </a:ext>
            </a:extLst>
          </p:cNvPr>
          <p:cNvSpPr>
            <a:spLocks noGrp="1"/>
          </p:cNvSpPr>
          <p:nvPr>
            <p:ph type="body" sz="half" idx="2"/>
          </p:nvPr>
        </p:nvSpPr>
        <p:spPr/>
        <p:txBody>
          <a:bodyPr/>
          <a:lstStyle/>
          <a:p>
            <a:endParaRPr lang="fr-FR" b="1" dirty="0">
              <a:effectLst/>
            </a:endParaRPr>
          </a:p>
          <a:p>
            <a:endParaRPr lang="fr-FR" b="1" dirty="0">
              <a:effectLst/>
            </a:endParaRPr>
          </a:p>
          <a:p>
            <a:endParaRPr lang="fr-FR" b="1" dirty="0">
              <a:effectLst/>
            </a:endParaRPr>
          </a:p>
          <a:p>
            <a:endParaRPr lang="fr-FR" b="1" dirty="0">
              <a:effectLst/>
            </a:endParaRPr>
          </a:p>
          <a:p>
            <a:r>
              <a:rPr lang="fr-FR" b="1" dirty="0">
                <a:effectLst/>
              </a:rPr>
              <a:t>Mars - Juin – 2014</a:t>
            </a:r>
            <a:endParaRPr lang="fr-FR" dirty="0"/>
          </a:p>
        </p:txBody>
      </p:sp>
      <p:pic>
        <p:nvPicPr>
          <p:cNvPr id="5" name="Vidéo 4">
            <a:hlinkClick r:id="" action="ppaction://media"/>
            <a:extLst>
              <a:ext uri="{FF2B5EF4-FFF2-40B4-BE49-F238E27FC236}">
                <a16:creationId xmlns:a16="http://schemas.microsoft.com/office/drawing/2014/main" id="{7AE19BE4-7D7C-4401-836B-B91C7B037ACA}"/>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440184449"/>
      </p:ext>
    </p:extLst>
  </p:cSld>
  <p:clrMapOvr>
    <a:masterClrMapping/>
  </p:clrMapOvr>
  <mc:AlternateContent xmlns:mc="http://schemas.openxmlformats.org/markup-compatibility/2006" xmlns:p14="http://schemas.microsoft.com/office/powerpoint/2010/main">
    <mc:Choice Requires="p14">
      <p:transition spd="slow" p14:dur="2000" advTm="14357"/>
    </mc:Choice>
    <mc:Fallback xmlns="">
      <p:transition spd="slow" advTm="14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CBAA4-CD02-4DA4-9A05-DB21F376C127}"/>
              </a:ext>
            </a:extLst>
          </p:cNvPr>
          <p:cNvSpPr>
            <a:spLocks noGrp="1"/>
          </p:cNvSpPr>
          <p:nvPr>
            <p:ph type="title"/>
          </p:nvPr>
        </p:nvSpPr>
        <p:spPr/>
        <p:txBody>
          <a:bodyPr/>
          <a:lstStyle/>
          <a:p>
            <a:r>
              <a:rPr lang="fr-FR" b="1" dirty="0">
                <a:effectLst/>
              </a:rPr>
              <a:t>Chargé de clientèle en formation</a:t>
            </a:r>
            <a:endParaRPr lang="fr-FR" dirty="0"/>
          </a:p>
        </p:txBody>
      </p:sp>
      <p:sp>
        <p:nvSpPr>
          <p:cNvPr id="3" name="Espace réservé du contenu 2">
            <a:extLst>
              <a:ext uri="{FF2B5EF4-FFF2-40B4-BE49-F238E27FC236}">
                <a16:creationId xmlns:a16="http://schemas.microsoft.com/office/drawing/2014/main" id="{18F066FA-078E-49FA-9AD5-6097F4EA2D05}"/>
              </a:ext>
            </a:extLst>
          </p:cNvPr>
          <p:cNvSpPr>
            <a:spLocks noGrp="1"/>
          </p:cNvSpPr>
          <p:nvPr>
            <p:ph idx="1"/>
          </p:nvPr>
        </p:nvSpPr>
        <p:spPr/>
        <p:txBody>
          <a:bodyPr/>
          <a:lstStyle/>
          <a:p>
            <a:endParaRPr lang="fr-FR" dirty="0">
              <a:effectLst/>
            </a:endParaRPr>
          </a:p>
          <a:p>
            <a:endParaRPr lang="fr-FR" dirty="0">
              <a:effectLst/>
            </a:endParaRPr>
          </a:p>
          <a:p>
            <a:endParaRPr lang="fr-FR" dirty="0">
              <a:effectLst/>
            </a:endParaRPr>
          </a:p>
          <a:p>
            <a:endParaRPr lang="fr-FR" dirty="0">
              <a:effectLst/>
            </a:endParaRPr>
          </a:p>
          <a:p>
            <a:endParaRPr lang="fr-FR" dirty="0">
              <a:effectLst/>
            </a:endParaRPr>
          </a:p>
          <a:p>
            <a:endParaRPr lang="fr-FR" dirty="0">
              <a:effectLst/>
            </a:endParaRPr>
          </a:p>
          <a:p>
            <a:r>
              <a:rPr lang="fr-FR" dirty="0">
                <a:effectLst/>
              </a:rPr>
              <a:t>SFR NUM2RICÂBLE (Lyon): </a:t>
            </a:r>
          </a:p>
          <a:p>
            <a:r>
              <a:rPr lang="fr-FR" dirty="0">
                <a:effectLst/>
              </a:rPr>
              <a:t>Formation interne aux Technique de vente, de commercialisation et de fidélisation pour les clients SFR Numéricâble. </a:t>
            </a:r>
            <a:br>
              <a:rPr lang="fr-FR" dirty="0"/>
            </a:br>
            <a:r>
              <a:rPr lang="fr-FR" dirty="0">
                <a:effectLst/>
              </a:rPr>
              <a:t>Présentation des gammes de produits et offres par un coach entreprise</a:t>
            </a:r>
            <a:endParaRPr lang="fr-FR" dirty="0"/>
          </a:p>
        </p:txBody>
      </p:sp>
      <p:sp>
        <p:nvSpPr>
          <p:cNvPr id="4" name="Espace réservé du texte 3">
            <a:extLst>
              <a:ext uri="{FF2B5EF4-FFF2-40B4-BE49-F238E27FC236}">
                <a16:creationId xmlns:a16="http://schemas.microsoft.com/office/drawing/2014/main" id="{0D269BD7-9E71-491E-86C4-562397E531ED}"/>
              </a:ext>
            </a:extLst>
          </p:cNvPr>
          <p:cNvSpPr>
            <a:spLocks noGrp="1"/>
          </p:cNvSpPr>
          <p:nvPr>
            <p:ph type="body" sz="half" idx="2"/>
          </p:nvPr>
        </p:nvSpPr>
        <p:spPr/>
        <p:txBody>
          <a:bodyPr/>
          <a:lstStyle/>
          <a:p>
            <a:endParaRPr lang="fr-FR" b="1" dirty="0">
              <a:effectLst/>
            </a:endParaRPr>
          </a:p>
          <a:p>
            <a:endParaRPr lang="fr-FR" b="1" dirty="0">
              <a:effectLst/>
            </a:endParaRPr>
          </a:p>
          <a:p>
            <a:endParaRPr lang="fr-FR" b="1" dirty="0">
              <a:effectLst/>
            </a:endParaRPr>
          </a:p>
          <a:p>
            <a:r>
              <a:rPr lang="fr-FR" b="1" dirty="0">
                <a:effectLst/>
              </a:rPr>
              <a:t>Mars – 2017</a:t>
            </a:r>
            <a:endParaRPr lang="fr-FR" dirty="0"/>
          </a:p>
        </p:txBody>
      </p:sp>
      <p:pic>
        <p:nvPicPr>
          <p:cNvPr id="5" name="Vidéo 4">
            <a:hlinkClick r:id="" action="ppaction://media"/>
            <a:extLst>
              <a:ext uri="{FF2B5EF4-FFF2-40B4-BE49-F238E27FC236}">
                <a16:creationId xmlns:a16="http://schemas.microsoft.com/office/drawing/2014/main" id="{9BF970AA-B6EA-426A-AA90-6864FC99CD6E}"/>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373171507"/>
      </p:ext>
    </p:extLst>
  </p:cSld>
  <p:clrMapOvr>
    <a:masterClrMapping/>
  </p:clrMapOvr>
  <mc:AlternateContent xmlns:mc="http://schemas.openxmlformats.org/markup-compatibility/2006" xmlns:p14="http://schemas.microsoft.com/office/powerpoint/2010/main">
    <mc:Choice Requires="p14">
      <p:transition spd="slow" p14:dur="2000" advTm="13930"/>
    </mc:Choice>
    <mc:Fallback xmlns="">
      <p:transition spd="slow" advTm="13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18296-D9DA-4B51-81C5-9AFFD50DABE3}"/>
              </a:ext>
            </a:extLst>
          </p:cNvPr>
          <p:cNvSpPr>
            <a:spLocks noGrp="1"/>
          </p:cNvSpPr>
          <p:nvPr>
            <p:ph type="title"/>
          </p:nvPr>
        </p:nvSpPr>
        <p:spPr/>
        <p:txBody>
          <a:bodyPr/>
          <a:lstStyle/>
          <a:p>
            <a:r>
              <a:rPr lang="fr-FR" b="1" dirty="0">
                <a:effectLst/>
              </a:rPr>
              <a:t>Technicien Déploiement IT</a:t>
            </a:r>
            <a:endParaRPr lang="fr-FR" dirty="0"/>
          </a:p>
        </p:txBody>
      </p:sp>
      <p:sp>
        <p:nvSpPr>
          <p:cNvPr id="3" name="Espace réservé du contenu 2">
            <a:extLst>
              <a:ext uri="{FF2B5EF4-FFF2-40B4-BE49-F238E27FC236}">
                <a16:creationId xmlns:a16="http://schemas.microsoft.com/office/drawing/2014/main" id="{5D74B493-7F9E-46D5-BB90-51DC120B3E32}"/>
              </a:ext>
            </a:extLst>
          </p:cNvPr>
          <p:cNvSpPr>
            <a:spLocks noGrp="1"/>
          </p:cNvSpPr>
          <p:nvPr>
            <p:ph idx="1"/>
          </p:nvPr>
        </p:nvSpPr>
        <p:spPr/>
        <p:txBody>
          <a:bodyPr/>
          <a:lstStyle/>
          <a:p>
            <a:endParaRPr lang="fr-FR" dirty="0">
              <a:effectLst/>
            </a:endParaRPr>
          </a:p>
          <a:p>
            <a:endParaRPr lang="fr-FR" dirty="0">
              <a:effectLst/>
            </a:endParaRPr>
          </a:p>
          <a:p>
            <a:endParaRPr lang="fr-FR" dirty="0">
              <a:effectLst/>
            </a:endParaRPr>
          </a:p>
          <a:p>
            <a:endParaRPr lang="fr-FR" dirty="0">
              <a:effectLst/>
            </a:endParaRPr>
          </a:p>
          <a:p>
            <a:endParaRPr lang="fr-FR" dirty="0">
              <a:effectLst/>
            </a:endParaRPr>
          </a:p>
          <a:p>
            <a:endParaRPr lang="fr-FR" dirty="0">
              <a:effectLst/>
            </a:endParaRPr>
          </a:p>
          <a:p>
            <a:r>
              <a:rPr lang="fr-FR" dirty="0">
                <a:effectLst/>
              </a:rPr>
              <a:t>XEFI Ingénierie (Lyon) : </a:t>
            </a:r>
          </a:p>
          <a:p>
            <a:r>
              <a:rPr lang="fr-FR" dirty="0">
                <a:effectLst/>
              </a:rPr>
              <a:t>Mission ponctuelle dans le cadre d'un accroissement temporaire d'activité pour les masters de progiciels , l'installation et le déploiement de postes utilisateurs en lien avec les directives de la Région Rhône Alpes / Auvergne pour le compte de la Société XEFI et Manpower Lyon IT dans des Lycées de la région.</a:t>
            </a:r>
            <a:endParaRPr lang="fr-FR" dirty="0"/>
          </a:p>
        </p:txBody>
      </p:sp>
      <p:sp>
        <p:nvSpPr>
          <p:cNvPr id="4" name="Espace réservé du texte 3">
            <a:extLst>
              <a:ext uri="{FF2B5EF4-FFF2-40B4-BE49-F238E27FC236}">
                <a16:creationId xmlns:a16="http://schemas.microsoft.com/office/drawing/2014/main" id="{71E21E33-B18C-40D1-B013-AAB8E9E9E9E8}"/>
              </a:ext>
            </a:extLst>
          </p:cNvPr>
          <p:cNvSpPr>
            <a:spLocks noGrp="1"/>
          </p:cNvSpPr>
          <p:nvPr>
            <p:ph type="body" sz="half" idx="2"/>
          </p:nvPr>
        </p:nvSpPr>
        <p:spPr/>
        <p:txBody>
          <a:bodyPr/>
          <a:lstStyle/>
          <a:p>
            <a:endParaRPr lang="fr-FR" b="1" dirty="0">
              <a:effectLst/>
            </a:endParaRPr>
          </a:p>
          <a:p>
            <a:endParaRPr lang="fr-FR" b="1" dirty="0">
              <a:effectLst/>
            </a:endParaRPr>
          </a:p>
          <a:p>
            <a:endParaRPr lang="fr-FR" b="1" dirty="0">
              <a:effectLst/>
            </a:endParaRPr>
          </a:p>
          <a:p>
            <a:r>
              <a:rPr lang="fr-FR" b="1" dirty="0">
                <a:effectLst/>
              </a:rPr>
              <a:t>Sept – Déc.  – 2017</a:t>
            </a:r>
            <a:endParaRPr lang="fr-FR" dirty="0"/>
          </a:p>
        </p:txBody>
      </p:sp>
      <p:pic>
        <p:nvPicPr>
          <p:cNvPr id="5" name="Vidéo 4">
            <a:hlinkClick r:id="" action="ppaction://media"/>
            <a:extLst>
              <a:ext uri="{FF2B5EF4-FFF2-40B4-BE49-F238E27FC236}">
                <a16:creationId xmlns:a16="http://schemas.microsoft.com/office/drawing/2014/main" id="{D08AFE60-EE31-4AFD-BD3B-CF5F86E2716E}"/>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957442064"/>
      </p:ext>
    </p:extLst>
  </p:cSld>
  <p:clrMapOvr>
    <a:masterClrMapping/>
  </p:clrMapOvr>
  <mc:AlternateContent xmlns:mc="http://schemas.openxmlformats.org/markup-compatibility/2006" xmlns:p14="http://schemas.microsoft.com/office/powerpoint/2010/main">
    <mc:Choice Requires="p14">
      <p:transition spd="slow" p14:dur="2000" advTm="14922"/>
    </mc:Choice>
    <mc:Fallback xmlns="">
      <p:transition spd="slow" advTm="14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E4B6C-3197-4BD2-9AF2-E2FB4B2992BE}"/>
              </a:ext>
            </a:extLst>
          </p:cNvPr>
          <p:cNvSpPr>
            <a:spLocks noGrp="1"/>
          </p:cNvSpPr>
          <p:nvPr>
            <p:ph type="title"/>
          </p:nvPr>
        </p:nvSpPr>
        <p:spPr/>
        <p:txBody>
          <a:bodyPr/>
          <a:lstStyle/>
          <a:p>
            <a:r>
              <a:rPr lang="fr-FR" b="1" dirty="0">
                <a:effectLst/>
              </a:rPr>
              <a:t>Technicien Support N1</a:t>
            </a:r>
            <a:endParaRPr lang="fr-FR" dirty="0"/>
          </a:p>
        </p:txBody>
      </p:sp>
      <p:sp>
        <p:nvSpPr>
          <p:cNvPr id="3" name="Espace réservé du contenu 2">
            <a:extLst>
              <a:ext uri="{FF2B5EF4-FFF2-40B4-BE49-F238E27FC236}">
                <a16:creationId xmlns:a16="http://schemas.microsoft.com/office/drawing/2014/main" id="{D67AC241-116D-4855-8B99-9E69837A61BE}"/>
              </a:ext>
            </a:extLst>
          </p:cNvPr>
          <p:cNvSpPr>
            <a:spLocks noGrp="1"/>
          </p:cNvSpPr>
          <p:nvPr>
            <p:ph idx="1"/>
          </p:nvPr>
        </p:nvSpPr>
        <p:spPr/>
        <p:txBody>
          <a:bodyPr>
            <a:normAutofit fontScale="85000" lnSpcReduction="10000"/>
          </a:bodyPr>
          <a:lstStyle/>
          <a:p>
            <a:endParaRPr lang="fr-FR" dirty="0">
              <a:effectLst/>
            </a:endParaRPr>
          </a:p>
          <a:p>
            <a:endParaRPr lang="fr-FR" dirty="0">
              <a:effectLst/>
            </a:endParaRPr>
          </a:p>
          <a:p>
            <a:endParaRPr lang="fr-FR" dirty="0">
              <a:effectLst/>
            </a:endParaRPr>
          </a:p>
          <a:p>
            <a:endParaRPr lang="fr-FR" dirty="0">
              <a:effectLst/>
            </a:endParaRPr>
          </a:p>
          <a:p>
            <a:endParaRPr lang="fr-FR" dirty="0">
              <a:effectLst/>
            </a:endParaRPr>
          </a:p>
          <a:p>
            <a:endParaRPr lang="fr-FR" dirty="0">
              <a:effectLst/>
            </a:endParaRPr>
          </a:p>
          <a:p>
            <a:r>
              <a:rPr lang="fr-FR" dirty="0">
                <a:effectLst/>
              </a:rPr>
              <a:t>FEU VERT ( Ecully) : </a:t>
            </a:r>
          </a:p>
          <a:p>
            <a:r>
              <a:rPr lang="fr-FR" dirty="0">
                <a:effectLst/>
              </a:rPr>
              <a:t>Intégration des équipes de support informatique de Niveau 1 </a:t>
            </a:r>
            <a:br>
              <a:rPr lang="fr-FR" dirty="0"/>
            </a:br>
            <a:r>
              <a:rPr lang="fr-FR" dirty="0">
                <a:effectLst/>
              </a:rPr>
              <a:t>Suite à une période de formation : Techniques et Métiers </a:t>
            </a:r>
            <a:br>
              <a:rPr lang="fr-FR" dirty="0"/>
            </a:br>
            <a:r>
              <a:rPr lang="fr-FR" dirty="0">
                <a:effectLst/>
              </a:rPr>
              <a:t>Emission et Prise d'appels dans le cadre de problématiques informatique par les utilisateurs de la société Feu Vert</a:t>
            </a:r>
            <a:br>
              <a:rPr lang="fr-FR" dirty="0"/>
            </a:br>
            <a:r>
              <a:rPr lang="fr-FR" dirty="0">
                <a:effectLst/>
              </a:rPr>
              <a:t>Relance suite anomalies constatée dans l'interface de gestion du système informatique des centres Autos</a:t>
            </a:r>
            <a:br>
              <a:rPr lang="fr-FR" dirty="0"/>
            </a:br>
            <a:r>
              <a:rPr lang="fr-FR" dirty="0">
                <a:effectLst/>
              </a:rPr>
              <a:t>Analyses des incidents Réseaux et Téléphonie TOIP (Nagios)</a:t>
            </a:r>
            <a:br>
              <a:rPr lang="fr-FR" dirty="0"/>
            </a:br>
            <a:r>
              <a:rPr lang="fr-FR" dirty="0">
                <a:effectLst/>
              </a:rPr>
              <a:t>Suivi du CA</a:t>
            </a:r>
            <a:br>
              <a:rPr lang="fr-FR" dirty="0"/>
            </a:br>
            <a:r>
              <a:rPr lang="fr-FR" dirty="0">
                <a:effectLst/>
              </a:rPr>
              <a:t>Astreintes.</a:t>
            </a:r>
          </a:p>
          <a:p>
            <a:endParaRPr lang="fr-FR" dirty="0"/>
          </a:p>
        </p:txBody>
      </p:sp>
      <p:sp>
        <p:nvSpPr>
          <p:cNvPr id="4" name="Espace réservé du texte 3">
            <a:extLst>
              <a:ext uri="{FF2B5EF4-FFF2-40B4-BE49-F238E27FC236}">
                <a16:creationId xmlns:a16="http://schemas.microsoft.com/office/drawing/2014/main" id="{3EFB94B6-9E30-448D-B39D-CFAA0DBF885F}"/>
              </a:ext>
            </a:extLst>
          </p:cNvPr>
          <p:cNvSpPr>
            <a:spLocks noGrp="1"/>
          </p:cNvSpPr>
          <p:nvPr>
            <p:ph type="body" sz="half" idx="2"/>
          </p:nvPr>
        </p:nvSpPr>
        <p:spPr/>
        <p:txBody>
          <a:bodyPr/>
          <a:lstStyle/>
          <a:p>
            <a:endParaRPr lang="fr-FR" b="1" dirty="0">
              <a:effectLst/>
            </a:endParaRPr>
          </a:p>
          <a:p>
            <a:endParaRPr lang="fr-FR" b="1" dirty="0">
              <a:effectLst/>
            </a:endParaRPr>
          </a:p>
          <a:p>
            <a:endParaRPr lang="fr-FR" b="1" dirty="0">
              <a:effectLst/>
            </a:endParaRPr>
          </a:p>
          <a:p>
            <a:r>
              <a:rPr lang="fr-FR" b="1" dirty="0">
                <a:effectLst/>
              </a:rPr>
              <a:t>Juil – Oct. –  2018</a:t>
            </a:r>
            <a:endParaRPr lang="fr-FR" dirty="0"/>
          </a:p>
        </p:txBody>
      </p:sp>
      <p:pic>
        <p:nvPicPr>
          <p:cNvPr id="5" name="Vidéo 4">
            <a:hlinkClick r:id="" action="ppaction://media"/>
            <a:extLst>
              <a:ext uri="{FF2B5EF4-FFF2-40B4-BE49-F238E27FC236}">
                <a16:creationId xmlns:a16="http://schemas.microsoft.com/office/drawing/2014/main" id="{E94CF0F3-E245-4C76-8FC2-D9388B8731F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579489205"/>
      </p:ext>
    </p:extLst>
  </p:cSld>
  <p:clrMapOvr>
    <a:masterClrMapping/>
  </p:clrMapOvr>
  <mc:AlternateContent xmlns:mc="http://schemas.openxmlformats.org/markup-compatibility/2006" xmlns:p14="http://schemas.microsoft.com/office/powerpoint/2010/main">
    <mc:Choice Requires="p14">
      <p:transition spd="slow" p14:dur="2000" advTm="15803"/>
    </mc:Choice>
    <mc:Fallback xmlns="">
      <p:transition spd="slow" advTm="15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9E785-2AF1-4CE7-B9B6-90568B018198}"/>
              </a:ext>
            </a:extLst>
          </p:cNvPr>
          <p:cNvSpPr>
            <a:spLocks noGrp="1"/>
          </p:cNvSpPr>
          <p:nvPr>
            <p:ph type="title"/>
          </p:nvPr>
        </p:nvSpPr>
        <p:spPr/>
        <p:txBody>
          <a:bodyPr/>
          <a:lstStyle/>
          <a:p>
            <a:r>
              <a:rPr lang="fr-FR" b="1" dirty="0">
                <a:effectLst/>
              </a:rPr>
              <a:t>Technicien Informatique</a:t>
            </a:r>
            <a:endParaRPr lang="fr-FR" dirty="0"/>
          </a:p>
        </p:txBody>
      </p:sp>
      <p:sp>
        <p:nvSpPr>
          <p:cNvPr id="3" name="Espace réservé du contenu 2">
            <a:extLst>
              <a:ext uri="{FF2B5EF4-FFF2-40B4-BE49-F238E27FC236}">
                <a16:creationId xmlns:a16="http://schemas.microsoft.com/office/drawing/2014/main" id="{2AB0F79E-0089-46B0-BE18-E716C455E4B8}"/>
              </a:ext>
            </a:extLst>
          </p:cNvPr>
          <p:cNvSpPr>
            <a:spLocks noGrp="1"/>
          </p:cNvSpPr>
          <p:nvPr>
            <p:ph idx="1"/>
          </p:nvPr>
        </p:nvSpPr>
        <p:spPr/>
        <p:txBody>
          <a:bodyPr>
            <a:normAutofit/>
          </a:bodyPr>
          <a:lstStyle/>
          <a:p>
            <a:endParaRPr lang="fr-FR" dirty="0">
              <a:effectLst/>
            </a:endParaRPr>
          </a:p>
          <a:p>
            <a:endParaRPr lang="fr-FR" dirty="0">
              <a:effectLst/>
            </a:endParaRPr>
          </a:p>
          <a:p>
            <a:endParaRPr lang="fr-FR" dirty="0">
              <a:effectLst/>
            </a:endParaRPr>
          </a:p>
          <a:p>
            <a:endParaRPr lang="fr-FR" dirty="0">
              <a:effectLst/>
            </a:endParaRPr>
          </a:p>
          <a:p>
            <a:endParaRPr lang="fr-FR" dirty="0">
              <a:effectLst/>
            </a:endParaRPr>
          </a:p>
          <a:p>
            <a:r>
              <a:rPr lang="fr-FR" dirty="0">
                <a:effectLst/>
              </a:rPr>
              <a:t>BRAND France (France) : </a:t>
            </a:r>
          </a:p>
          <a:p>
            <a:pPr marL="36900" indent="0">
              <a:buNone/>
            </a:pPr>
            <a:r>
              <a:rPr lang="fr-FR" dirty="0">
                <a:effectLst/>
              </a:rPr>
              <a:t>Dans le cadre d'un projet de déploiement et de renouvellement de postes informatiques Préparation des postes avant déploiement. Tests des différents scripts de configuration</a:t>
            </a:r>
            <a:br>
              <a:rPr lang="fr-FR" dirty="0">
                <a:effectLst/>
              </a:rPr>
            </a:br>
            <a:r>
              <a:rPr lang="fr-FR" dirty="0">
                <a:effectLst/>
              </a:rPr>
              <a:t>Migration et sauvegardes des données utilisateurs</a:t>
            </a:r>
            <a:br>
              <a:rPr lang="fr-FR" dirty="0">
                <a:effectLst/>
              </a:rPr>
            </a:br>
            <a:r>
              <a:rPr lang="fr-FR" dirty="0">
                <a:effectLst/>
              </a:rPr>
              <a:t>Assistance aux utilisateurs de 1er Niveau </a:t>
            </a:r>
            <a:br>
              <a:rPr lang="fr-FR" dirty="0">
                <a:effectLst/>
              </a:rPr>
            </a:br>
            <a:r>
              <a:rPr lang="fr-FR" dirty="0">
                <a:effectLst/>
              </a:rPr>
              <a:t>Déplacements sur les différents sites de la société </a:t>
            </a:r>
            <a:br>
              <a:rPr lang="fr-FR" dirty="0">
                <a:effectLst/>
              </a:rPr>
            </a:br>
            <a:r>
              <a:rPr lang="fr-FR" dirty="0">
                <a:effectLst/>
              </a:rPr>
              <a:t>Collaboration avec les interlocuteurs</a:t>
            </a:r>
            <a:endParaRPr lang="fr-FR" dirty="0"/>
          </a:p>
        </p:txBody>
      </p:sp>
      <p:sp>
        <p:nvSpPr>
          <p:cNvPr id="4" name="Espace réservé du texte 3">
            <a:extLst>
              <a:ext uri="{FF2B5EF4-FFF2-40B4-BE49-F238E27FC236}">
                <a16:creationId xmlns:a16="http://schemas.microsoft.com/office/drawing/2014/main" id="{E2551B68-4255-4E1C-870E-5D8BCC4AB840}"/>
              </a:ext>
            </a:extLst>
          </p:cNvPr>
          <p:cNvSpPr>
            <a:spLocks noGrp="1"/>
          </p:cNvSpPr>
          <p:nvPr>
            <p:ph type="body" sz="half" idx="2"/>
          </p:nvPr>
        </p:nvSpPr>
        <p:spPr/>
        <p:txBody>
          <a:bodyPr/>
          <a:lstStyle/>
          <a:p>
            <a:endParaRPr lang="fr-FR" b="1" dirty="0">
              <a:effectLst/>
            </a:endParaRPr>
          </a:p>
          <a:p>
            <a:endParaRPr lang="fr-FR" b="1" dirty="0">
              <a:effectLst/>
            </a:endParaRPr>
          </a:p>
          <a:p>
            <a:r>
              <a:rPr lang="fr-FR" b="1" dirty="0">
                <a:effectLst/>
              </a:rPr>
              <a:t>Nov. – Déc. –  2018</a:t>
            </a:r>
            <a:endParaRPr lang="fr-FR" dirty="0"/>
          </a:p>
        </p:txBody>
      </p:sp>
      <p:pic>
        <p:nvPicPr>
          <p:cNvPr id="5" name="Vidéo 4">
            <a:hlinkClick r:id="" action="ppaction://media"/>
            <a:extLst>
              <a:ext uri="{FF2B5EF4-FFF2-40B4-BE49-F238E27FC236}">
                <a16:creationId xmlns:a16="http://schemas.microsoft.com/office/drawing/2014/main" id="{4278A49B-DB71-48AA-BED6-02619AD10265}"/>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450765097"/>
      </p:ext>
    </p:extLst>
  </p:cSld>
  <p:clrMapOvr>
    <a:masterClrMapping/>
  </p:clrMapOvr>
  <mc:AlternateContent xmlns:mc="http://schemas.openxmlformats.org/markup-compatibility/2006" xmlns:p14="http://schemas.microsoft.com/office/powerpoint/2010/main">
    <mc:Choice Requires="p14">
      <p:transition spd="slow" p14:dur="2000" advTm="14847"/>
    </mc:Choice>
    <mc:Fallback xmlns="">
      <p:transition spd="slow" advTm="148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2C67A-03A3-40C1-9F15-C019BC6B2065}"/>
              </a:ext>
            </a:extLst>
          </p:cNvPr>
          <p:cNvSpPr>
            <a:spLocks noGrp="1"/>
          </p:cNvSpPr>
          <p:nvPr>
            <p:ph type="title"/>
          </p:nvPr>
        </p:nvSpPr>
        <p:spPr/>
        <p:txBody>
          <a:bodyPr/>
          <a:lstStyle/>
          <a:p>
            <a:r>
              <a:rPr lang="fr-FR" b="1" dirty="0"/>
              <a:t>Technicien Infrastructure et Terminaux</a:t>
            </a:r>
          </a:p>
        </p:txBody>
      </p:sp>
      <p:sp>
        <p:nvSpPr>
          <p:cNvPr id="3" name="Espace réservé du contenu 2">
            <a:extLst>
              <a:ext uri="{FF2B5EF4-FFF2-40B4-BE49-F238E27FC236}">
                <a16:creationId xmlns:a16="http://schemas.microsoft.com/office/drawing/2014/main" id="{A3B9FE55-A323-484D-83C1-5CC5E7FF6D4B}"/>
              </a:ext>
            </a:extLst>
          </p:cNvPr>
          <p:cNvSpPr>
            <a:spLocks noGrp="1"/>
          </p:cNvSpPr>
          <p:nvPr>
            <p:ph idx="1"/>
          </p:nvPr>
        </p:nvSpPr>
        <p:spPr>
          <a:xfrm>
            <a:off x="4855633" y="609599"/>
            <a:ext cx="6411924" cy="5380383"/>
          </a:xfrm>
        </p:spPr>
        <p:txBody>
          <a:bodyPr>
            <a:normAutofit fontScale="92500" lnSpcReduction="20000"/>
          </a:bodyPr>
          <a:lstStyle/>
          <a:p>
            <a:r>
              <a:rPr lang="fr-FR" b="1" dirty="0">
                <a:effectLst/>
              </a:rPr>
              <a:t>Société AVA6 </a:t>
            </a:r>
            <a:r>
              <a:rPr lang="fr-FR" dirty="0">
                <a:effectLst/>
              </a:rPr>
              <a:t>(Lachassagne) : </a:t>
            </a:r>
          </a:p>
          <a:p>
            <a:r>
              <a:rPr lang="fr-FR" dirty="0">
                <a:effectLst/>
              </a:rPr>
              <a:t>Dans le cadre du renforcement de son équipe, le Groupe FIRALP par l'intermédiaire de la société AVA6 fait appel à mes services en qualité de Technicien Support Niveau 1.</a:t>
            </a:r>
            <a:br>
              <a:rPr lang="fr-FR" dirty="0"/>
            </a:br>
            <a:br>
              <a:rPr lang="fr-FR" dirty="0"/>
            </a:br>
            <a:r>
              <a:rPr lang="fr-FR" dirty="0">
                <a:effectLst/>
              </a:rPr>
              <a:t>- Gestion, Qualification, affectation des incidents transmis par l'intermédiaire de l'outil de tickets</a:t>
            </a:r>
            <a:br>
              <a:rPr lang="fr-FR" dirty="0"/>
            </a:br>
            <a:r>
              <a:rPr lang="fr-FR" dirty="0">
                <a:effectLst/>
              </a:rPr>
              <a:t>- Résolution de Niveau 1 des incidents rencontré par les utilisateurs</a:t>
            </a:r>
            <a:br>
              <a:rPr lang="fr-FR" dirty="0"/>
            </a:br>
            <a:br>
              <a:rPr lang="fr-FR" dirty="0"/>
            </a:br>
            <a:r>
              <a:rPr lang="fr-FR" dirty="0">
                <a:effectLst/>
              </a:rPr>
              <a:t>Périmètre d'intervention Niveau 1 :</a:t>
            </a:r>
            <a:br>
              <a:rPr lang="fr-FR" dirty="0"/>
            </a:br>
            <a:br>
              <a:rPr lang="fr-FR" dirty="0"/>
            </a:br>
            <a:r>
              <a:rPr lang="fr-FR" dirty="0">
                <a:effectLst/>
              </a:rPr>
              <a:t>- Incidents classiques ( Ordinateurs, Périphériques, Logiciel, Matériel )</a:t>
            </a:r>
            <a:br>
              <a:rPr lang="fr-FR" dirty="0"/>
            </a:br>
            <a:r>
              <a:rPr lang="fr-FR" dirty="0">
                <a:effectLst/>
              </a:rPr>
              <a:t>- Problèmes de téléphonie fixe et mobile</a:t>
            </a:r>
            <a:br>
              <a:rPr lang="fr-FR" dirty="0"/>
            </a:br>
            <a:r>
              <a:rPr lang="fr-FR" dirty="0">
                <a:effectLst/>
              </a:rPr>
              <a:t>- Demande de droits et d'accès </a:t>
            </a:r>
            <a:br>
              <a:rPr lang="fr-FR" dirty="0"/>
            </a:br>
            <a:r>
              <a:rPr lang="fr-FR" dirty="0">
                <a:effectLst/>
              </a:rPr>
              <a:t>- Déclenchement d'incidents réseaux pour les site ( Supervision )</a:t>
            </a:r>
            <a:br>
              <a:rPr lang="fr-FR" dirty="0"/>
            </a:br>
            <a:br>
              <a:rPr lang="fr-FR" dirty="0"/>
            </a:br>
            <a:r>
              <a:rPr lang="fr-FR" dirty="0">
                <a:effectLst/>
              </a:rPr>
              <a:t>Collaboration avec les équipes support et infrastructure en fonction des problématiques rencontrées.</a:t>
            </a:r>
            <a:endParaRPr lang="fr-FR" dirty="0"/>
          </a:p>
        </p:txBody>
      </p:sp>
      <p:sp>
        <p:nvSpPr>
          <p:cNvPr id="4" name="Espace réservé du texte 3">
            <a:extLst>
              <a:ext uri="{FF2B5EF4-FFF2-40B4-BE49-F238E27FC236}">
                <a16:creationId xmlns:a16="http://schemas.microsoft.com/office/drawing/2014/main" id="{BC6C0AAB-E164-4BA3-93FB-7718614175CB}"/>
              </a:ext>
            </a:extLst>
          </p:cNvPr>
          <p:cNvSpPr>
            <a:spLocks noGrp="1"/>
          </p:cNvSpPr>
          <p:nvPr>
            <p:ph type="body" sz="half" idx="2"/>
          </p:nvPr>
        </p:nvSpPr>
        <p:spPr>
          <a:xfrm>
            <a:off x="807777" y="2746642"/>
            <a:ext cx="3706889" cy="3359681"/>
          </a:xfrm>
        </p:spPr>
        <p:txBody>
          <a:bodyPr/>
          <a:lstStyle/>
          <a:p>
            <a:r>
              <a:rPr lang="fr-FR" b="1" dirty="0" err="1"/>
              <a:t>Fev</a:t>
            </a:r>
            <a:r>
              <a:rPr lang="fr-FR" b="1" dirty="0"/>
              <a:t>. – </a:t>
            </a:r>
            <a:r>
              <a:rPr lang="fr-FR" b="1" dirty="0" err="1"/>
              <a:t>Avr</a:t>
            </a:r>
            <a:r>
              <a:rPr lang="fr-FR" b="1" dirty="0"/>
              <a:t> 2019 </a:t>
            </a:r>
          </a:p>
        </p:txBody>
      </p:sp>
    </p:spTree>
    <p:extLst>
      <p:ext uri="{BB962C8B-B14F-4D97-AF65-F5344CB8AC3E}">
        <p14:creationId xmlns:p14="http://schemas.microsoft.com/office/powerpoint/2010/main" val="3828547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docProps/app.xml><?xml version="1.0" encoding="utf-8"?>
<Properties xmlns="http://schemas.openxmlformats.org/officeDocument/2006/extended-properties" xmlns:vt="http://schemas.openxmlformats.org/officeDocument/2006/docPropsVTypes">
  <Template>TM04033929[[fn=Ardoise]]</Template>
  <TotalTime>1880</TotalTime>
  <Words>315</Words>
  <Application>Microsoft Office PowerPoint</Application>
  <PresentationFormat>Grand écran</PresentationFormat>
  <Paragraphs>112</Paragraphs>
  <Slides>11</Slides>
  <Notes>0</Notes>
  <HiddenSlides>0</HiddenSlides>
  <MMClips>9</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Calisto MT</vt:lpstr>
      <vt:lpstr>Times New Roman</vt:lpstr>
      <vt:lpstr>Wingdings 2</vt:lpstr>
      <vt:lpstr>Ardoise</vt:lpstr>
      <vt:lpstr>Présentation au recrutement 2019</vt:lpstr>
      <vt:lpstr>Réalisations 2018  </vt:lpstr>
      <vt:lpstr>EXPERIENCES PROFESSIONNEL SECTEUR</vt:lpstr>
      <vt:lpstr>Technicien back office Hotline Technique</vt:lpstr>
      <vt:lpstr>Chargé de clientèle en formation</vt:lpstr>
      <vt:lpstr>Technicien Déploiement IT</vt:lpstr>
      <vt:lpstr>Technicien Support N1</vt:lpstr>
      <vt:lpstr>Technicien Informatique</vt:lpstr>
      <vt:lpstr>Technicien Infrastructure et Terminaux</vt:lpstr>
      <vt:lpstr>Formations et Diplômes   2018  Certifications LinkedIn  Architecture Linux / Windows Server 2016 (Active Directory, Le Stockage, Les stratégies de groupe) / Le Monitoring Réseau (Nagios, Eyes of Network) / Wireshark / Exchange   2017  Certificat Ecole Supérieur De L’ingenerie Informatique Type :                 Réseaux Tcp/Ip / Sql Et Les Bases De Données relationnelles / Javascript (En Cours) /  Architectures Réseaux (En Cours)   2015  Securite Hygiene Et Environnement Secteur Pharmaceutique   2013   Diplôme Niveau Iv Rncp Audiovisuel Grim-Edif 2006  Diplôme Niveau Iv Rncp Technicien Son Et Lumière  Institut De Recherches Pédagogique Audiovisuel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clef de l’année 2018</dc:title>
  <dc:creator>Pierre-Henry Barge</dc:creator>
  <cp:lastModifiedBy>Pierre-Henry Barge</cp:lastModifiedBy>
  <cp:revision>20</cp:revision>
  <dcterms:created xsi:type="dcterms:W3CDTF">2018-12-28T05:55:45Z</dcterms:created>
  <dcterms:modified xsi:type="dcterms:W3CDTF">2019-05-23T15:52:55Z</dcterms:modified>
</cp:coreProperties>
</file>